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1"/>
  </p:notesMasterIdLst>
  <p:sldIdLst>
    <p:sldId id="256" r:id="rId3"/>
    <p:sldId id="377" r:id="rId4"/>
    <p:sldId id="378" r:id="rId5"/>
    <p:sldId id="366" r:id="rId6"/>
    <p:sldId id="369" r:id="rId7"/>
    <p:sldId id="367" r:id="rId8"/>
    <p:sldId id="368" r:id="rId9"/>
    <p:sldId id="370" r:id="rId10"/>
    <p:sldId id="371" r:id="rId11"/>
    <p:sldId id="332" r:id="rId12"/>
    <p:sldId id="360" r:id="rId13"/>
    <p:sldId id="361" r:id="rId14"/>
    <p:sldId id="359" r:id="rId15"/>
    <p:sldId id="362" r:id="rId16"/>
    <p:sldId id="345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9" r:id="rId27"/>
    <p:sldId id="350" r:id="rId28"/>
    <p:sldId id="343" r:id="rId29"/>
    <p:sldId id="348" r:id="rId30"/>
    <p:sldId id="342" r:id="rId31"/>
    <p:sldId id="376" r:id="rId32"/>
    <p:sldId id="344" r:id="rId33"/>
    <p:sldId id="351" r:id="rId34"/>
    <p:sldId id="265" r:id="rId35"/>
    <p:sldId id="266" r:id="rId36"/>
    <p:sldId id="267" r:id="rId37"/>
    <p:sldId id="268" r:id="rId38"/>
    <p:sldId id="269" r:id="rId39"/>
    <p:sldId id="270" r:id="rId40"/>
    <p:sldId id="357" r:id="rId41"/>
    <p:sldId id="347" r:id="rId42"/>
    <p:sldId id="352" r:id="rId43"/>
    <p:sldId id="271" r:id="rId44"/>
    <p:sldId id="272" r:id="rId45"/>
    <p:sldId id="354" r:id="rId46"/>
    <p:sldId id="353" r:id="rId47"/>
    <p:sldId id="379" r:id="rId48"/>
    <p:sldId id="380" r:id="rId49"/>
    <p:sldId id="355" r:id="rId5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6761" autoAdjust="0"/>
  </p:normalViewPr>
  <p:slideViewPr>
    <p:cSldViewPr snapToGrid="0">
      <p:cViewPr varScale="1">
        <p:scale>
          <a:sx n="128" d="100"/>
          <a:sy n="128" d="100"/>
        </p:scale>
        <p:origin x="7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C Lee" userId="7309231c4353d1c0" providerId="LiveId" clId="{D7601C91-3791-DF4C-BDB1-6AB709DA7B89}"/>
    <pc:docChg chg="undo redo custSel addSld delSld modSld sldOrd">
      <pc:chgData name="CC Lee" userId="7309231c4353d1c0" providerId="LiveId" clId="{D7601C91-3791-DF4C-BDB1-6AB709DA7B89}" dt="2020-04-06T18:30:40.352" v="1942" actId="14100"/>
      <pc:docMkLst>
        <pc:docMk/>
      </pc:docMkLst>
      <pc:sldChg chg="addSp delSp modSp">
        <pc:chgData name="CC Lee" userId="7309231c4353d1c0" providerId="LiveId" clId="{D7601C91-3791-DF4C-BDB1-6AB709DA7B89}" dt="2020-04-06T18:28:50.455" v="1931" actId="1076"/>
        <pc:sldMkLst>
          <pc:docMk/>
          <pc:sldMk cId="1387307868" sldId="256"/>
        </pc:sldMkLst>
        <pc:spChg chg="del mod">
          <ac:chgData name="CC Lee" userId="7309231c4353d1c0" providerId="LiveId" clId="{D7601C91-3791-DF4C-BDB1-6AB709DA7B89}" dt="2020-04-06T18:03:31.624" v="1896" actId="478"/>
          <ac:spMkLst>
            <pc:docMk/>
            <pc:sldMk cId="1387307868" sldId="256"/>
            <ac:spMk id="3" creationId="{00000000-0000-0000-0000-000000000000}"/>
          </ac:spMkLst>
        </pc:spChg>
        <pc:spChg chg="add mod">
          <ac:chgData name="CC Lee" userId="7309231c4353d1c0" providerId="LiveId" clId="{D7601C91-3791-DF4C-BDB1-6AB709DA7B89}" dt="2020-04-06T18:28:50.455" v="1931" actId="1076"/>
          <ac:spMkLst>
            <pc:docMk/>
            <pc:sldMk cId="1387307868" sldId="256"/>
            <ac:spMk id="4" creationId="{E2C27EB3-D1E0-5049-A818-089BF36CE981}"/>
          </ac:spMkLst>
        </pc:spChg>
      </pc:sldChg>
      <pc:sldChg chg="del">
        <pc:chgData name="CC Lee" userId="7309231c4353d1c0" providerId="LiveId" clId="{D7601C91-3791-DF4C-BDB1-6AB709DA7B89}" dt="2020-04-02T07:06:38.516" v="968" actId="2696"/>
        <pc:sldMkLst>
          <pc:docMk/>
          <pc:sldMk cId="2955338608" sldId="257"/>
        </pc:sldMkLst>
      </pc:sldChg>
      <pc:sldChg chg="del">
        <pc:chgData name="CC Lee" userId="7309231c4353d1c0" providerId="LiveId" clId="{D7601C91-3791-DF4C-BDB1-6AB709DA7B89}" dt="2020-04-02T07:06:38.524" v="969" actId="2696"/>
        <pc:sldMkLst>
          <pc:docMk/>
          <pc:sldMk cId="228477183" sldId="258"/>
        </pc:sldMkLst>
      </pc:sldChg>
      <pc:sldChg chg="del">
        <pc:chgData name="CC Lee" userId="7309231c4353d1c0" providerId="LiveId" clId="{D7601C91-3791-DF4C-BDB1-6AB709DA7B89}" dt="2020-04-02T07:06:38.536" v="970" actId="2696"/>
        <pc:sldMkLst>
          <pc:docMk/>
          <pc:sldMk cId="1112455369" sldId="259"/>
        </pc:sldMkLst>
      </pc:sldChg>
      <pc:sldChg chg="del">
        <pc:chgData name="CC Lee" userId="7309231c4353d1c0" providerId="LiveId" clId="{D7601C91-3791-DF4C-BDB1-6AB709DA7B89}" dt="2020-04-02T07:06:38.573" v="974" actId="2696"/>
        <pc:sldMkLst>
          <pc:docMk/>
          <pc:sldMk cId="1489832729" sldId="262"/>
        </pc:sldMkLst>
      </pc:sldChg>
      <pc:sldChg chg="del">
        <pc:chgData name="CC Lee" userId="7309231c4353d1c0" providerId="LiveId" clId="{D7601C91-3791-DF4C-BDB1-6AB709DA7B89}" dt="2020-04-02T07:06:38.591" v="975" actId="2696"/>
        <pc:sldMkLst>
          <pc:docMk/>
          <pc:sldMk cId="984253546" sldId="263"/>
        </pc:sldMkLst>
      </pc:sldChg>
      <pc:sldChg chg="modSp del">
        <pc:chgData name="CC Lee" userId="7309231c4353d1c0" providerId="LiveId" clId="{D7601C91-3791-DF4C-BDB1-6AB709DA7B89}" dt="2020-04-02T03:43:10.390" v="428" actId="2696"/>
        <pc:sldMkLst>
          <pc:docMk/>
          <pc:sldMk cId="3678000608" sldId="264"/>
        </pc:sldMkLst>
        <pc:spChg chg="mod">
          <ac:chgData name="CC Lee" userId="7309231c4353d1c0" providerId="LiveId" clId="{D7601C91-3791-DF4C-BDB1-6AB709DA7B89}" dt="2020-04-02T00:03:31.545" v="421" actId="20577"/>
          <ac:spMkLst>
            <pc:docMk/>
            <pc:sldMk cId="3678000608" sldId="264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2T00:03:39.582" v="424" actId="404"/>
          <ac:spMkLst>
            <pc:docMk/>
            <pc:sldMk cId="3678000608" sldId="264"/>
            <ac:spMk id="3" creationId="{00000000-0000-0000-0000-000000000000}"/>
          </ac:spMkLst>
        </pc:spChg>
      </pc:sldChg>
      <pc:sldChg chg="mod modShow">
        <pc:chgData name="CC Lee" userId="7309231c4353d1c0" providerId="LiveId" clId="{D7601C91-3791-DF4C-BDB1-6AB709DA7B89}" dt="2020-04-02T03:44:29.809" v="435" actId="729"/>
        <pc:sldMkLst>
          <pc:docMk/>
          <pc:sldMk cId="1283025816" sldId="265"/>
        </pc:sldMkLst>
      </pc:sldChg>
      <pc:sldChg chg="modSp">
        <pc:chgData name="CC Lee" userId="7309231c4353d1c0" providerId="LiveId" clId="{D7601C91-3791-DF4C-BDB1-6AB709DA7B89}" dt="2020-04-02T03:44:54.367" v="440" actId="14100"/>
        <pc:sldMkLst>
          <pc:docMk/>
          <pc:sldMk cId="1183122775" sldId="266"/>
        </pc:sldMkLst>
        <pc:picChg chg="mod">
          <ac:chgData name="CC Lee" userId="7309231c4353d1c0" providerId="LiveId" clId="{D7601C91-3791-DF4C-BDB1-6AB709DA7B89}" dt="2020-04-02T03:44:54.367" v="440" actId="14100"/>
          <ac:picMkLst>
            <pc:docMk/>
            <pc:sldMk cId="1183122775" sldId="266"/>
            <ac:picMk id="4" creationId="{00000000-0000-0000-0000-000000000000}"/>
          </ac:picMkLst>
        </pc:picChg>
      </pc:sldChg>
      <pc:sldChg chg="modSp">
        <pc:chgData name="CC Lee" userId="7309231c4353d1c0" providerId="LiveId" clId="{D7601C91-3791-DF4C-BDB1-6AB709DA7B89}" dt="2020-04-02T03:45:00.373" v="443" actId="1076"/>
        <pc:sldMkLst>
          <pc:docMk/>
          <pc:sldMk cId="2427205432" sldId="267"/>
        </pc:sldMkLst>
        <pc:picChg chg="mod">
          <ac:chgData name="CC Lee" userId="7309231c4353d1c0" providerId="LiveId" clId="{D7601C91-3791-DF4C-BDB1-6AB709DA7B89}" dt="2020-04-02T03:45:00.373" v="443" actId="1076"/>
          <ac:picMkLst>
            <pc:docMk/>
            <pc:sldMk cId="2427205432" sldId="267"/>
            <ac:picMk id="4" creationId="{00000000-0000-0000-0000-000000000000}"/>
          </ac:picMkLst>
        </pc:picChg>
      </pc:sldChg>
      <pc:sldChg chg="addSp modSp">
        <pc:chgData name="CC Lee" userId="7309231c4353d1c0" providerId="LiveId" clId="{D7601C91-3791-DF4C-BDB1-6AB709DA7B89}" dt="2020-04-02T03:45:49.486" v="461" actId="1076"/>
        <pc:sldMkLst>
          <pc:docMk/>
          <pc:sldMk cId="4193685837" sldId="268"/>
        </pc:sldMkLst>
        <pc:spChg chg="mod">
          <ac:chgData name="CC Lee" userId="7309231c4353d1c0" providerId="LiveId" clId="{D7601C91-3791-DF4C-BDB1-6AB709DA7B89}" dt="2020-04-02T03:45:28.585" v="456" actId="14100"/>
          <ac:spMkLst>
            <pc:docMk/>
            <pc:sldMk cId="4193685837" sldId="268"/>
            <ac:spMk id="5" creationId="{00000000-0000-0000-0000-000000000000}"/>
          </ac:spMkLst>
        </pc:spChg>
        <pc:spChg chg="mod">
          <ac:chgData name="CC Lee" userId="7309231c4353d1c0" providerId="LiveId" clId="{D7601C91-3791-DF4C-BDB1-6AB709DA7B89}" dt="2020-04-02T03:45:33.388" v="457" actId="14100"/>
          <ac:spMkLst>
            <pc:docMk/>
            <pc:sldMk cId="4193685837" sldId="268"/>
            <ac:spMk id="6" creationId="{00000000-0000-0000-0000-000000000000}"/>
          </ac:spMkLst>
        </pc:spChg>
        <pc:spChg chg="add mod">
          <ac:chgData name="CC Lee" userId="7309231c4353d1c0" providerId="LiveId" clId="{D7601C91-3791-DF4C-BDB1-6AB709DA7B89}" dt="2020-04-02T03:45:49.486" v="461" actId="1076"/>
          <ac:spMkLst>
            <pc:docMk/>
            <pc:sldMk cId="4193685837" sldId="268"/>
            <ac:spMk id="7" creationId="{DC32E8EF-73F3-0347-BB9E-FDCDFD29020E}"/>
          </ac:spMkLst>
        </pc:spChg>
        <pc:picChg chg="mod">
          <ac:chgData name="CC Lee" userId="7309231c4353d1c0" providerId="LiveId" clId="{D7601C91-3791-DF4C-BDB1-6AB709DA7B89}" dt="2020-04-02T03:45:23.215" v="454" actId="14100"/>
          <ac:picMkLst>
            <pc:docMk/>
            <pc:sldMk cId="4193685837" sldId="268"/>
            <ac:picMk id="4" creationId="{00000000-0000-0000-0000-000000000000}"/>
          </ac:picMkLst>
        </pc:picChg>
      </pc:sldChg>
      <pc:sldChg chg="addSp modSp">
        <pc:chgData name="CC Lee" userId="7309231c4353d1c0" providerId="LiveId" clId="{D7601C91-3791-DF4C-BDB1-6AB709DA7B89}" dt="2020-04-02T03:46:09.982" v="466" actId="1076"/>
        <pc:sldMkLst>
          <pc:docMk/>
          <pc:sldMk cId="2147306202" sldId="269"/>
        </pc:sldMkLst>
        <pc:spChg chg="add mod">
          <ac:chgData name="CC Lee" userId="7309231c4353d1c0" providerId="LiveId" clId="{D7601C91-3791-DF4C-BDB1-6AB709DA7B89}" dt="2020-04-02T03:46:09.982" v="466" actId="1076"/>
          <ac:spMkLst>
            <pc:docMk/>
            <pc:sldMk cId="2147306202" sldId="269"/>
            <ac:spMk id="6" creationId="{2C83A528-6EDA-7D49-939B-CEC68014CDF7}"/>
          </ac:spMkLst>
        </pc:spChg>
      </pc:sldChg>
      <pc:sldChg chg="addSp delSp modSp">
        <pc:chgData name="CC Lee" userId="7309231c4353d1c0" providerId="LiveId" clId="{D7601C91-3791-DF4C-BDB1-6AB709DA7B89}" dt="2020-04-02T06:31:27.812" v="483" actId="1076"/>
        <pc:sldMkLst>
          <pc:docMk/>
          <pc:sldMk cId="2999021226" sldId="270"/>
        </pc:sldMkLst>
        <pc:spChg chg="mod">
          <ac:chgData name="CC Lee" userId="7309231c4353d1c0" providerId="LiveId" clId="{D7601C91-3791-DF4C-BDB1-6AB709DA7B89}" dt="2020-04-02T06:31:19.368" v="479" actId="27636"/>
          <ac:spMkLst>
            <pc:docMk/>
            <pc:sldMk cId="2999021226" sldId="270"/>
            <ac:spMk id="2" creationId="{00000000-0000-0000-0000-000000000000}"/>
          </ac:spMkLst>
        </pc:spChg>
        <pc:spChg chg="del">
          <ac:chgData name="CC Lee" userId="7309231c4353d1c0" providerId="LiveId" clId="{D7601C91-3791-DF4C-BDB1-6AB709DA7B89}" dt="2020-04-02T06:31:07.969" v="473" actId="478"/>
          <ac:spMkLst>
            <pc:docMk/>
            <pc:sldMk cId="2999021226" sldId="270"/>
            <ac:spMk id="5" creationId="{00000000-0000-0000-0000-000000000000}"/>
          </ac:spMkLst>
        </pc:spChg>
        <pc:spChg chg="add del mod">
          <ac:chgData name="CC Lee" userId="7309231c4353d1c0" providerId="LiveId" clId="{D7601C91-3791-DF4C-BDB1-6AB709DA7B89}" dt="2020-04-02T06:31:04.467" v="472" actId="478"/>
          <ac:spMkLst>
            <pc:docMk/>
            <pc:sldMk cId="2999021226" sldId="270"/>
            <ac:spMk id="6" creationId="{A2C1D1EC-B578-F842-A182-0B77B2778C5F}"/>
          </ac:spMkLst>
        </pc:spChg>
        <pc:spChg chg="add del mod">
          <ac:chgData name="CC Lee" userId="7309231c4353d1c0" providerId="LiveId" clId="{D7601C91-3791-DF4C-BDB1-6AB709DA7B89}" dt="2020-04-02T06:31:11.013" v="474"/>
          <ac:spMkLst>
            <pc:docMk/>
            <pc:sldMk cId="2999021226" sldId="270"/>
            <ac:spMk id="9" creationId="{2ABE74A2-54F4-D74C-9D68-F7B3E8340CC4}"/>
          </ac:spMkLst>
        </pc:spChg>
        <pc:picChg chg="add del">
          <ac:chgData name="CC Lee" userId="7309231c4353d1c0" providerId="LiveId" clId="{D7601C91-3791-DF4C-BDB1-6AB709DA7B89}" dt="2020-04-02T06:31:07.969" v="473" actId="478"/>
          <ac:picMkLst>
            <pc:docMk/>
            <pc:sldMk cId="2999021226" sldId="270"/>
            <ac:picMk id="4" creationId="{00000000-0000-0000-0000-000000000000}"/>
          </ac:picMkLst>
        </pc:picChg>
        <pc:picChg chg="add del mod">
          <ac:chgData name="CC Lee" userId="7309231c4353d1c0" providerId="LiveId" clId="{D7601C91-3791-DF4C-BDB1-6AB709DA7B89}" dt="2020-04-02T06:31:03.884" v="471"/>
          <ac:picMkLst>
            <pc:docMk/>
            <pc:sldMk cId="2999021226" sldId="270"/>
            <ac:picMk id="7" creationId="{79DBACEF-DCE4-3445-8969-977E8C977E26}"/>
          </ac:picMkLst>
        </pc:picChg>
        <pc:picChg chg="add mod">
          <ac:chgData name="CC Lee" userId="7309231c4353d1c0" providerId="LiveId" clId="{D7601C91-3791-DF4C-BDB1-6AB709DA7B89}" dt="2020-04-02T06:31:27.812" v="483" actId="1076"/>
          <ac:picMkLst>
            <pc:docMk/>
            <pc:sldMk cId="2999021226" sldId="270"/>
            <ac:picMk id="10" creationId="{B102FC07-5686-8C42-BBC3-6CBA7B46FBE3}"/>
          </ac:picMkLst>
        </pc:picChg>
      </pc:sldChg>
      <pc:sldChg chg="addSp modSp">
        <pc:chgData name="CC Lee" userId="7309231c4353d1c0" providerId="LiveId" clId="{D7601C91-3791-DF4C-BDB1-6AB709DA7B89}" dt="2020-04-02T06:56:56.800" v="811" actId="20577"/>
        <pc:sldMkLst>
          <pc:docMk/>
          <pc:sldMk cId="3849238664" sldId="271"/>
        </pc:sldMkLst>
        <pc:spChg chg="mod">
          <ac:chgData name="CC Lee" userId="7309231c4353d1c0" providerId="LiveId" clId="{D7601C91-3791-DF4C-BDB1-6AB709DA7B89}" dt="2020-04-02T06:56:56.800" v="811" actId="20577"/>
          <ac:spMkLst>
            <pc:docMk/>
            <pc:sldMk cId="3849238664" sldId="271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2T06:38:23.564" v="535" actId="404"/>
          <ac:spMkLst>
            <pc:docMk/>
            <pc:sldMk cId="3849238664" sldId="271"/>
            <ac:spMk id="3" creationId="{00000000-0000-0000-0000-000000000000}"/>
          </ac:spMkLst>
        </pc:spChg>
        <pc:spChg chg="mod">
          <ac:chgData name="CC Lee" userId="7309231c4353d1c0" providerId="LiveId" clId="{D7601C91-3791-DF4C-BDB1-6AB709DA7B89}" dt="2020-04-02T06:56:28.254" v="804" actId="14100"/>
          <ac:spMkLst>
            <pc:docMk/>
            <pc:sldMk cId="3849238664" sldId="271"/>
            <ac:spMk id="5" creationId="{00000000-0000-0000-0000-000000000000}"/>
          </ac:spMkLst>
        </pc:spChg>
        <pc:spChg chg="add mod">
          <ac:chgData name="CC Lee" userId="7309231c4353d1c0" providerId="LiveId" clId="{D7601C91-3791-DF4C-BDB1-6AB709DA7B89}" dt="2020-04-02T06:56:32.814" v="807" actId="20577"/>
          <ac:spMkLst>
            <pc:docMk/>
            <pc:sldMk cId="3849238664" sldId="271"/>
            <ac:spMk id="8" creationId="{53F861EA-E9DC-A74B-8D0E-FE6389664504}"/>
          </ac:spMkLst>
        </pc:spChg>
        <pc:spChg chg="add">
          <ac:chgData name="CC Lee" userId="7309231c4353d1c0" providerId="LiveId" clId="{D7601C91-3791-DF4C-BDB1-6AB709DA7B89}" dt="2020-04-02T06:49:34.465" v="715"/>
          <ac:spMkLst>
            <pc:docMk/>
            <pc:sldMk cId="3849238664" sldId="271"/>
            <ac:spMk id="9" creationId="{C4FEF4D2-E4CA-794F-BB10-5E83629C968A}"/>
          </ac:spMkLst>
        </pc:spChg>
        <pc:cxnChg chg="mod">
          <ac:chgData name="CC Lee" userId="7309231c4353d1c0" providerId="LiveId" clId="{D7601C91-3791-DF4C-BDB1-6AB709DA7B89}" dt="2020-04-02T06:56:31.037" v="805" actId="14100"/>
          <ac:cxnSpMkLst>
            <pc:docMk/>
            <pc:sldMk cId="3849238664" sldId="271"/>
            <ac:cxnSpMk id="7" creationId="{00000000-0000-0000-0000-000000000000}"/>
          </ac:cxnSpMkLst>
        </pc:cxnChg>
      </pc:sldChg>
      <pc:sldChg chg="addSp modSp">
        <pc:chgData name="CC Lee" userId="7309231c4353d1c0" providerId="LiveId" clId="{D7601C91-3791-DF4C-BDB1-6AB709DA7B89}" dt="2020-04-02T07:01:08.458" v="911" actId="1076"/>
        <pc:sldMkLst>
          <pc:docMk/>
          <pc:sldMk cId="2688140638" sldId="272"/>
        </pc:sldMkLst>
        <pc:spChg chg="mod">
          <ac:chgData name="CC Lee" userId="7309231c4353d1c0" providerId="LiveId" clId="{D7601C91-3791-DF4C-BDB1-6AB709DA7B89}" dt="2020-04-02T06:57:07.779" v="851" actId="20577"/>
          <ac:spMkLst>
            <pc:docMk/>
            <pc:sldMk cId="2688140638" sldId="272"/>
            <ac:spMk id="2" creationId="{00000000-0000-0000-0000-000000000000}"/>
          </ac:spMkLst>
        </pc:spChg>
        <pc:spChg chg="add mod">
          <ac:chgData name="CC Lee" userId="7309231c4353d1c0" providerId="LiveId" clId="{D7601C91-3791-DF4C-BDB1-6AB709DA7B89}" dt="2020-04-02T06:54:18.613" v="774" actId="1076"/>
          <ac:spMkLst>
            <pc:docMk/>
            <pc:sldMk cId="2688140638" sldId="272"/>
            <ac:spMk id="3" creationId="{E3C09DD4-A741-7F45-BAEC-EE21D415121E}"/>
          </ac:spMkLst>
        </pc:spChg>
        <pc:spChg chg="add">
          <ac:chgData name="CC Lee" userId="7309231c4353d1c0" providerId="LiveId" clId="{D7601C91-3791-DF4C-BDB1-6AB709DA7B89}" dt="2020-04-02T06:49:35.984" v="716"/>
          <ac:spMkLst>
            <pc:docMk/>
            <pc:sldMk cId="2688140638" sldId="272"/>
            <ac:spMk id="5" creationId="{3A2DD343-6B74-3B45-83FC-3A8493FAF2FC}"/>
          </ac:spMkLst>
        </pc:spChg>
        <pc:spChg chg="add mod">
          <ac:chgData name="CC Lee" userId="7309231c4353d1c0" providerId="LiveId" clId="{D7601C91-3791-DF4C-BDB1-6AB709DA7B89}" dt="2020-04-02T06:54:39.042" v="787" actId="1076"/>
          <ac:spMkLst>
            <pc:docMk/>
            <pc:sldMk cId="2688140638" sldId="272"/>
            <ac:spMk id="7" creationId="{7A892D9F-0CBF-2D4E-82F5-F895B9DB8AEE}"/>
          </ac:spMkLst>
        </pc:spChg>
        <pc:picChg chg="mod modCrop">
          <ac:chgData name="CC Lee" userId="7309231c4353d1c0" providerId="LiveId" clId="{D7601C91-3791-DF4C-BDB1-6AB709DA7B89}" dt="2020-04-02T06:55:19.497" v="801"/>
          <ac:picMkLst>
            <pc:docMk/>
            <pc:sldMk cId="2688140638" sldId="272"/>
            <ac:picMk id="4" creationId="{00000000-0000-0000-0000-000000000000}"/>
          </ac:picMkLst>
        </pc:picChg>
        <pc:picChg chg="add mod modCrop">
          <ac:chgData name="CC Lee" userId="7309231c4353d1c0" providerId="LiveId" clId="{D7601C91-3791-DF4C-BDB1-6AB709DA7B89}" dt="2020-04-02T06:55:15.266" v="800"/>
          <ac:picMkLst>
            <pc:docMk/>
            <pc:sldMk cId="2688140638" sldId="272"/>
            <ac:picMk id="6" creationId="{FBB33935-3F50-1A43-8587-F71568BA7342}"/>
          </ac:picMkLst>
        </pc:picChg>
        <pc:cxnChg chg="add mod">
          <ac:chgData name="CC Lee" userId="7309231c4353d1c0" providerId="LiveId" clId="{D7601C91-3791-DF4C-BDB1-6AB709DA7B89}" dt="2020-04-02T06:54:52.993" v="791" actId="1076"/>
          <ac:cxnSpMkLst>
            <pc:docMk/>
            <pc:sldMk cId="2688140638" sldId="272"/>
            <ac:cxnSpMk id="8" creationId="{79725103-948E-FD43-9C24-D8F8308B1AFD}"/>
          </ac:cxnSpMkLst>
        </pc:cxnChg>
        <pc:cxnChg chg="add mod">
          <ac:chgData name="CC Lee" userId="7309231c4353d1c0" providerId="LiveId" clId="{D7601C91-3791-DF4C-BDB1-6AB709DA7B89}" dt="2020-04-02T06:55:01.466" v="798" actId="1038"/>
          <ac:cxnSpMkLst>
            <pc:docMk/>
            <pc:sldMk cId="2688140638" sldId="272"/>
            <ac:cxnSpMk id="11" creationId="{6DF85BC4-3E1B-654A-81EC-0FAE49882C6F}"/>
          </ac:cxnSpMkLst>
        </pc:cxnChg>
        <pc:cxnChg chg="add mod">
          <ac:chgData name="CC Lee" userId="7309231c4353d1c0" providerId="LiveId" clId="{D7601C91-3791-DF4C-BDB1-6AB709DA7B89}" dt="2020-04-02T07:01:08.458" v="911" actId="1076"/>
          <ac:cxnSpMkLst>
            <pc:docMk/>
            <pc:sldMk cId="2688140638" sldId="272"/>
            <ac:cxnSpMk id="12" creationId="{4E00798F-ACE7-054F-BDBF-DD5A9FF805A3}"/>
          </ac:cxnSpMkLst>
        </pc:cxnChg>
      </pc:sldChg>
      <pc:sldChg chg="addSp modSp modNotesTx">
        <pc:chgData name="CC Lee" userId="7309231c4353d1c0" providerId="LiveId" clId="{D7601C91-3791-DF4C-BDB1-6AB709DA7B89}" dt="2020-04-06T17:05:09.364" v="1355"/>
        <pc:sldMkLst>
          <pc:docMk/>
          <pc:sldMk cId="3589617594" sldId="273"/>
        </pc:sldMkLst>
        <pc:spChg chg="mod">
          <ac:chgData name="CC Lee" userId="7309231c4353d1c0" providerId="LiveId" clId="{D7601C91-3791-DF4C-BDB1-6AB709DA7B89}" dt="2020-04-06T15:56:43.838" v="1303" actId="14100"/>
          <ac:spMkLst>
            <pc:docMk/>
            <pc:sldMk cId="3589617594" sldId="273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04:59.164" v="1353" actId="14100"/>
          <ac:spMkLst>
            <pc:docMk/>
            <pc:sldMk cId="3589617594" sldId="273"/>
            <ac:spMk id="3" creationId="{00000000-0000-0000-0000-000000000000}"/>
          </ac:spMkLst>
        </pc:spChg>
        <pc:picChg chg="add mod">
          <ac:chgData name="CC Lee" userId="7309231c4353d1c0" providerId="LiveId" clId="{D7601C91-3791-DF4C-BDB1-6AB709DA7B89}" dt="2020-04-06T17:05:09.364" v="1355"/>
          <ac:picMkLst>
            <pc:docMk/>
            <pc:sldMk cId="3589617594" sldId="273"/>
            <ac:picMk id="4" creationId="{A8BD4D59-FC78-8D4A-925D-DAC3AE061277}"/>
          </ac:picMkLst>
        </pc:picChg>
      </pc:sldChg>
      <pc:sldChg chg="del">
        <pc:chgData name="CC Lee" userId="7309231c4353d1c0" providerId="LiveId" clId="{D7601C91-3791-DF4C-BDB1-6AB709DA7B89}" dt="2020-04-02T07:06:38.544" v="971" actId="2696"/>
        <pc:sldMkLst>
          <pc:docMk/>
          <pc:sldMk cId="3578817962" sldId="276"/>
        </pc:sldMkLst>
      </pc:sldChg>
      <pc:sldChg chg="del">
        <pc:chgData name="CC Lee" userId="7309231c4353d1c0" providerId="LiveId" clId="{D7601C91-3791-DF4C-BDB1-6AB709DA7B89}" dt="2020-04-02T07:06:38.551" v="972" actId="2696"/>
        <pc:sldMkLst>
          <pc:docMk/>
          <pc:sldMk cId="3881811010" sldId="277"/>
        </pc:sldMkLst>
      </pc:sldChg>
      <pc:sldChg chg="del">
        <pc:chgData name="CC Lee" userId="7309231c4353d1c0" providerId="LiveId" clId="{D7601C91-3791-DF4C-BDB1-6AB709DA7B89}" dt="2020-04-02T07:06:38.559" v="973" actId="2696"/>
        <pc:sldMkLst>
          <pc:docMk/>
          <pc:sldMk cId="1050018324" sldId="278"/>
        </pc:sldMkLst>
      </pc:sldChg>
      <pc:sldChg chg="addSp delSp modSp">
        <pc:chgData name="CC Lee" userId="7309231c4353d1c0" providerId="LiveId" clId="{D7601C91-3791-DF4C-BDB1-6AB709DA7B89}" dt="2020-04-06T17:28:32.362" v="1360" actId="1076"/>
        <pc:sldMkLst>
          <pc:docMk/>
          <pc:sldMk cId="1946415165" sldId="279"/>
        </pc:sldMkLst>
        <pc:spChg chg="del">
          <ac:chgData name="CC Lee" userId="7309231c4353d1c0" providerId="LiveId" clId="{D7601C91-3791-DF4C-BDB1-6AB709DA7B89}" dt="2020-04-06T17:04:31.276" v="1330" actId="478"/>
          <ac:spMkLst>
            <pc:docMk/>
            <pc:sldMk cId="1946415165" sldId="279"/>
            <ac:spMk id="2" creationId="{00000000-0000-0000-0000-000000000000}"/>
          </ac:spMkLst>
        </pc:spChg>
        <pc:picChg chg="add mod">
          <ac:chgData name="CC Lee" userId="7309231c4353d1c0" providerId="LiveId" clId="{D7601C91-3791-DF4C-BDB1-6AB709DA7B89}" dt="2020-04-06T17:28:32.362" v="1360" actId="1076"/>
          <ac:picMkLst>
            <pc:docMk/>
            <pc:sldMk cId="1946415165" sldId="279"/>
            <ac:picMk id="3" creationId="{AF2A4BBA-2032-334A-879B-588A66E3D0A7}"/>
          </ac:picMkLst>
        </pc:picChg>
        <pc:picChg chg="mod">
          <ac:chgData name="CC Lee" userId="7309231c4353d1c0" providerId="LiveId" clId="{D7601C91-3791-DF4C-BDB1-6AB709DA7B89}" dt="2020-04-06T17:04:34.160" v="1332" actId="1076"/>
          <ac:picMkLst>
            <pc:docMk/>
            <pc:sldMk cId="1946415165" sldId="279"/>
            <ac:picMk id="4" creationId="{00000000-0000-0000-0000-000000000000}"/>
          </ac:picMkLst>
        </pc:picChg>
      </pc:sldChg>
      <pc:sldChg chg="modSp">
        <pc:chgData name="CC Lee" userId="7309231c4353d1c0" providerId="LiveId" clId="{D7601C91-3791-DF4C-BDB1-6AB709DA7B89}" dt="2020-04-06T17:29:16.736" v="1367" actId="1076"/>
        <pc:sldMkLst>
          <pc:docMk/>
          <pc:sldMk cId="2263932726" sldId="280"/>
        </pc:sldMkLst>
        <pc:spChg chg="mod">
          <ac:chgData name="CC Lee" userId="7309231c4353d1c0" providerId="LiveId" clId="{D7601C91-3791-DF4C-BDB1-6AB709DA7B89}" dt="2020-04-06T17:29:13.584" v="1366" actId="14100"/>
          <ac:spMkLst>
            <pc:docMk/>
            <pc:sldMk cId="2263932726" sldId="280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29:16.736" v="1367" actId="1076"/>
          <ac:spMkLst>
            <pc:docMk/>
            <pc:sldMk cId="2263932726" sldId="280"/>
            <ac:spMk id="5" creationId="{00000000-0000-0000-0000-000000000000}"/>
          </ac:spMkLst>
        </pc:spChg>
        <pc:picChg chg="mod">
          <ac:chgData name="CC Lee" userId="7309231c4353d1c0" providerId="LiveId" clId="{D7601C91-3791-DF4C-BDB1-6AB709DA7B89}" dt="2020-04-06T17:29:16.736" v="1367" actId="1076"/>
          <ac:picMkLst>
            <pc:docMk/>
            <pc:sldMk cId="2263932726" sldId="280"/>
            <ac:picMk id="7" creationId="{00000000-0000-0000-0000-000000000000}"/>
          </ac:picMkLst>
        </pc:picChg>
      </pc:sldChg>
      <pc:sldChg chg="modSp">
        <pc:chgData name="CC Lee" userId="7309231c4353d1c0" providerId="LiveId" clId="{D7601C91-3791-DF4C-BDB1-6AB709DA7B89}" dt="2020-04-06T17:29:43.483" v="1378" actId="1076"/>
        <pc:sldMkLst>
          <pc:docMk/>
          <pc:sldMk cId="3085868536" sldId="281"/>
        </pc:sldMkLst>
        <pc:spChg chg="mod">
          <ac:chgData name="CC Lee" userId="7309231c4353d1c0" providerId="LiveId" clId="{D7601C91-3791-DF4C-BDB1-6AB709DA7B89}" dt="2020-04-06T17:29:32.097" v="1374" actId="1076"/>
          <ac:spMkLst>
            <pc:docMk/>
            <pc:sldMk cId="3085868536" sldId="281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29:43.483" v="1378" actId="1076"/>
          <ac:spMkLst>
            <pc:docMk/>
            <pc:sldMk cId="3085868536" sldId="281"/>
            <ac:spMk id="5" creationId="{00000000-0000-0000-0000-000000000000}"/>
          </ac:spMkLst>
        </pc:spChg>
        <pc:picChg chg="mod">
          <ac:chgData name="CC Lee" userId="7309231c4353d1c0" providerId="LiveId" clId="{D7601C91-3791-DF4C-BDB1-6AB709DA7B89}" dt="2020-04-06T17:29:40.579" v="1377" actId="1076"/>
          <ac:picMkLst>
            <pc:docMk/>
            <pc:sldMk cId="3085868536" sldId="281"/>
            <ac:picMk id="7" creationId="{00000000-0000-0000-0000-000000000000}"/>
          </ac:picMkLst>
        </pc:picChg>
      </pc:sldChg>
      <pc:sldChg chg="addSp modSp">
        <pc:chgData name="CC Lee" userId="7309231c4353d1c0" providerId="LiveId" clId="{D7601C91-3791-DF4C-BDB1-6AB709DA7B89}" dt="2020-04-06T17:35:20.600" v="1512" actId="14100"/>
        <pc:sldMkLst>
          <pc:docMk/>
          <pc:sldMk cId="2523288175" sldId="282"/>
        </pc:sldMkLst>
        <pc:spChg chg="mod">
          <ac:chgData name="CC Lee" userId="7309231c4353d1c0" providerId="LiveId" clId="{D7601C91-3791-DF4C-BDB1-6AB709DA7B89}" dt="2020-04-06T15:57:04.293" v="1311" actId="27636"/>
          <ac:spMkLst>
            <pc:docMk/>
            <pc:sldMk cId="2523288175" sldId="282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35:17.633" v="1511" actId="14100"/>
          <ac:spMkLst>
            <pc:docMk/>
            <pc:sldMk cId="2523288175" sldId="282"/>
            <ac:spMk id="3" creationId="{00000000-0000-0000-0000-000000000000}"/>
          </ac:spMkLst>
        </pc:spChg>
        <pc:picChg chg="add mod modCrop">
          <ac:chgData name="CC Lee" userId="7309231c4353d1c0" providerId="LiveId" clId="{D7601C91-3791-DF4C-BDB1-6AB709DA7B89}" dt="2020-04-06T17:35:20.600" v="1512" actId="14100"/>
          <ac:picMkLst>
            <pc:docMk/>
            <pc:sldMk cId="2523288175" sldId="282"/>
            <ac:picMk id="4" creationId="{E8CF7A82-2964-8C47-9E85-7DCDD4E63608}"/>
          </ac:picMkLst>
        </pc:picChg>
      </pc:sldChg>
      <pc:sldChg chg="modSp">
        <pc:chgData name="CC Lee" userId="7309231c4353d1c0" providerId="LiveId" clId="{D7601C91-3791-DF4C-BDB1-6AB709DA7B89}" dt="2020-04-06T17:36:02.258" v="1530" actId="113"/>
        <pc:sldMkLst>
          <pc:docMk/>
          <pc:sldMk cId="543975886" sldId="284"/>
        </pc:sldMkLst>
        <pc:spChg chg="mod">
          <ac:chgData name="CC Lee" userId="7309231c4353d1c0" providerId="LiveId" clId="{D7601C91-3791-DF4C-BDB1-6AB709DA7B89}" dt="2020-04-06T17:36:02.258" v="1530" actId="113"/>
          <ac:spMkLst>
            <pc:docMk/>
            <pc:sldMk cId="543975886" sldId="284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35:43.752" v="1515" actId="1076"/>
          <ac:spMkLst>
            <pc:docMk/>
            <pc:sldMk cId="543975886" sldId="284"/>
            <ac:spMk id="5" creationId="{00000000-0000-0000-0000-000000000000}"/>
          </ac:spMkLst>
        </pc:spChg>
        <pc:spChg chg="mod">
          <ac:chgData name="CC Lee" userId="7309231c4353d1c0" providerId="LiveId" clId="{D7601C91-3791-DF4C-BDB1-6AB709DA7B89}" dt="2020-04-06T17:35:49.334" v="1516" actId="1076"/>
          <ac:spMkLst>
            <pc:docMk/>
            <pc:sldMk cId="543975886" sldId="284"/>
            <ac:spMk id="6" creationId="{00000000-0000-0000-0000-000000000000}"/>
          </ac:spMkLst>
        </pc:spChg>
        <pc:picChg chg="mod">
          <ac:chgData name="CC Lee" userId="7309231c4353d1c0" providerId="LiveId" clId="{D7601C91-3791-DF4C-BDB1-6AB709DA7B89}" dt="2020-04-06T17:35:40.270" v="1514" actId="1076"/>
          <ac:picMkLst>
            <pc:docMk/>
            <pc:sldMk cId="543975886" sldId="284"/>
            <ac:picMk id="4" creationId="{00000000-0000-0000-0000-000000000000}"/>
          </ac:picMkLst>
        </pc:picChg>
      </pc:sldChg>
      <pc:sldChg chg="addSp delSp modSp">
        <pc:chgData name="CC Lee" userId="7309231c4353d1c0" providerId="LiveId" clId="{D7601C91-3791-DF4C-BDB1-6AB709DA7B89}" dt="2020-04-06T17:36:59.350" v="1536" actId="1076"/>
        <pc:sldMkLst>
          <pc:docMk/>
          <pc:sldMk cId="1377843505" sldId="285"/>
        </pc:sldMkLst>
        <pc:spChg chg="mod">
          <ac:chgData name="CC Lee" userId="7309231c4353d1c0" providerId="LiveId" clId="{D7601C91-3791-DF4C-BDB1-6AB709DA7B89}" dt="2020-04-06T17:36:59.350" v="1536" actId="1076"/>
          <ac:spMkLst>
            <pc:docMk/>
            <pc:sldMk cId="1377843505" sldId="285"/>
            <ac:spMk id="5" creationId="{00000000-0000-0000-0000-000000000000}"/>
          </ac:spMkLst>
        </pc:spChg>
        <pc:spChg chg="add del mod">
          <ac:chgData name="CC Lee" userId="7309231c4353d1c0" providerId="LiveId" clId="{D7601C91-3791-DF4C-BDB1-6AB709DA7B89}" dt="2020-04-06T17:36:45.353" v="1532"/>
          <ac:spMkLst>
            <pc:docMk/>
            <pc:sldMk cId="1377843505" sldId="285"/>
            <ac:spMk id="6" creationId="{16D24682-8B2B-A94E-85E5-BF608260E827}"/>
          </ac:spMkLst>
        </pc:spChg>
        <pc:picChg chg="del">
          <ac:chgData name="CC Lee" userId="7309231c4353d1c0" providerId="LiveId" clId="{D7601C91-3791-DF4C-BDB1-6AB709DA7B89}" dt="2020-04-06T17:36:43.024" v="1531" actId="478"/>
          <ac:picMkLst>
            <pc:docMk/>
            <pc:sldMk cId="1377843505" sldId="285"/>
            <ac:picMk id="4" creationId="{00000000-0000-0000-0000-000000000000}"/>
          </ac:picMkLst>
        </pc:picChg>
        <pc:picChg chg="add mod">
          <ac:chgData name="CC Lee" userId="7309231c4353d1c0" providerId="LiveId" clId="{D7601C91-3791-DF4C-BDB1-6AB709DA7B89}" dt="2020-04-06T17:36:56.154" v="1535" actId="167"/>
          <ac:picMkLst>
            <pc:docMk/>
            <pc:sldMk cId="1377843505" sldId="285"/>
            <ac:picMk id="7" creationId="{11A04987-EF93-9446-A8F0-B339A5FD7376}"/>
          </ac:picMkLst>
        </pc:picChg>
      </pc:sldChg>
      <pc:sldChg chg="modSp">
        <pc:chgData name="CC Lee" userId="7309231c4353d1c0" providerId="LiveId" clId="{D7601C91-3791-DF4C-BDB1-6AB709DA7B89}" dt="2020-04-06T17:37:59.315" v="1549" actId="1076"/>
        <pc:sldMkLst>
          <pc:docMk/>
          <pc:sldMk cId="3182044851" sldId="286"/>
        </pc:sldMkLst>
        <pc:spChg chg="mod">
          <ac:chgData name="CC Lee" userId="7309231c4353d1c0" providerId="LiveId" clId="{D7601C91-3791-DF4C-BDB1-6AB709DA7B89}" dt="2020-04-06T17:37:10.285" v="1538" actId="20577"/>
          <ac:spMkLst>
            <pc:docMk/>
            <pc:sldMk cId="3182044851" sldId="286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6T17:37:59.315" v="1549" actId="1076"/>
          <ac:spMkLst>
            <pc:docMk/>
            <pc:sldMk cId="3182044851" sldId="286"/>
            <ac:spMk id="5" creationId="{00000000-0000-0000-0000-000000000000}"/>
          </ac:spMkLst>
        </pc:spChg>
        <pc:spChg chg="mod">
          <ac:chgData name="CC Lee" userId="7309231c4353d1c0" providerId="LiveId" clId="{D7601C91-3791-DF4C-BDB1-6AB709DA7B89}" dt="2020-04-06T17:37:59.315" v="1549" actId="1076"/>
          <ac:spMkLst>
            <pc:docMk/>
            <pc:sldMk cId="3182044851" sldId="286"/>
            <ac:spMk id="6" creationId="{00000000-0000-0000-0000-000000000000}"/>
          </ac:spMkLst>
        </pc:spChg>
        <pc:picChg chg="mod">
          <ac:chgData name="CC Lee" userId="7309231c4353d1c0" providerId="LiveId" clId="{D7601C91-3791-DF4C-BDB1-6AB709DA7B89}" dt="2020-04-06T17:37:59.315" v="1549" actId="1076"/>
          <ac:picMkLst>
            <pc:docMk/>
            <pc:sldMk cId="3182044851" sldId="286"/>
            <ac:picMk id="4" creationId="{00000000-0000-0000-0000-000000000000}"/>
          </ac:picMkLst>
        </pc:picChg>
      </pc:sldChg>
      <pc:sldChg chg="modSp">
        <pc:chgData name="CC Lee" userId="7309231c4353d1c0" providerId="LiveId" clId="{D7601C91-3791-DF4C-BDB1-6AB709DA7B89}" dt="2020-04-06T17:38:07.415" v="1560" actId="20577"/>
        <pc:sldMkLst>
          <pc:docMk/>
          <pc:sldMk cId="3112990156" sldId="287"/>
        </pc:sldMkLst>
        <pc:spChg chg="mod">
          <ac:chgData name="CC Lee" userId="7309231c4353d1c0" providerId="LiveId" clId="{D7601C91-3791-DF4C-BDB1-6AB709DA7B89}" dt="2020-04-06T17:38:07.415" v="1560" actId="20577"/>
          <ac:spMkLst>
            <pc:docMk/>
            <pc:sldMk cId="3112990156" sldId="287"/>
            <ac:spMk id="2" creationId="{00000000-0000-0000-0000-000000000000}"/>
          </ac:spMkLst>
        </pc:spChg>
      </pc:sldChg>
      <pc:sldChg chg="modSp">
        <pc:chgData name="CC Lee" userId="7309231c4353d1c0" providerId="LiveId" clId="{D7601C91-3791-DF4C-BDB1-6AB709DA7B89}" dt="2020-04-06T17:39:10.983" v="1580" actId="14100"/>
        <pc:sldMkLst>
          <pc:docMk/>
          <pc:sldMk cId="2723455100" sldId="290"/>
        </pc:sldMkLst>
        <pc:spChg chg="mod">
          <ac:chgData name="CC Lee" userId="7309231c4353d1c0" providerId="LiveId" clId="{D7601C91-3791-DF4C-BDB1-6AB709DA7B89}" dt="2020-04-06T17:39:10.983" v="1580" actId="14100"/>
          <ac:spMkLst>
            <pc:docMk/>
            <pc:sldMk cId="2723455100" sldId="290"/>
            <ac:spMk id="5" creationId="{00000000-0000-0000-0000-000000000000}"/>
          </ac:spMkLst>
        </pc:spChg>
        <pc:picChg chg="mod">
          <ac:chgData name="CC Lee" userId="7309231c4353d1c0" providerId="LiveId" clId="{D7601C91-3791-DF4C-BDB1-6AB709DA7B89}" dt="2020-04-06T17:39:04.834" v="1576" actId="1076"/>
          <ac:picMkLst>
            <pc:docMk/>
            <pc:sldMk cId="2723455100" sldId="290"/>
            <ac:picMk id="4" creationId="{00000000-0000-0000-0000-000000000000}"/>
          </ac:picMkLst>
        </pc:picChg>
      </pc:sldChg>
      <pc:sldChg chg="modSp">
        <pc:chgData name="CC Lee" userId="7309231c4353d1c0" providerId="LiveId" clId="{D7601C91-3791-DF4C-BDB1-6AB709DA7B89}" dt="2020-04-06T17:40:08.995" v="1591" actId="1076"/>
        <pc:sldMkLst>
          <pc:docMk/>
          <pc:sldMk cId="1339348136" sldId="294"/>
        </pc:sldMkLst>
        <pc:spChg chg="mod">
          <ac:chgData name="CC Lee" userId="7309231c4353d1c0" providerId="LiveId" clId="{D7601C91-3791-DF4C-BDB1-6AB709DA7B89}" dt="2020-04-06T17:40:08.995" v="1591" actId="1076"/>
          <ac:spMkLst>
            <pc:docMk/>
            <pc:sldMk cId="1339348136" sldId="294"/>
            <ac:spMk id="2" creationId="{00000000-0000-0000-0000-000000000000}"/>
          </ac:spMkLst>
        </pc:spChg>
      </pc:sldChg>
      <pc:sldChg chg="addSp modSp">
        <pc:chgData name="CC Lee" userId="7309231c4353d1c0" providerId="LiveId" clId="{D7601C91-3791-DF4C-BDB1-6AB709DA7B89}" dt="2020-04-06T17:41:22.032" v="1606" actId="1076"/>
        <pc:sldMkLst>
          <pc:docMk/>
          <pc:sldMk cId="73626670" sldId="299"/>
        </pc:sldMkLst>
        <pc:spChg chg="mod">
          <ac:chgData name="CC Lee" userId="7309231c4353d1c0" providerId="LiveId" clId="{D7601C91-3791-DF4C-BDB1-6AB709DA7B89}" dt="2020-04-06T17:41:13.770" v="1602" actId="20577"/>
          <ac:spMkLst>
            <pc:docMk/>
            <pc:sldMk cId="73626670" sldId="299"/>
            <ac:spMk id="2" creationId="{00000000-0000-0000-0000-000000000000}"/>
          </ac:spMkLst>
        </pc:spChg>
        <pc:spChg chg="add mod">
          <ac:chgData name="CC Lee" userId="7309231c4353d1c0" providerId="LiveId" clId="{D7601C91-3791-DF4C-BDB1-6AB709DA7B89}" dt="2020-04-06T17:41:22.032" v="1606" actId="1076"/>
          <ac:spMkLst>
            <pc:docMk/>
            <pc:sldMk cId="73626670" sldId="299"/>
            <ac:spMk id="3" creationId="{EF4945DD-81CC-854C-A6F8-920DC712C406}"/>
          </ac:spMkLst>
        </pc:spChg>
      </pc:sldChg>
      <pc:sldChg chg="modSp">
        <pc:chgData name="CC Lee" userId="7309231c4353d1c0" providerId="LiveId" clId="{D7601C91-3791-DF4C-BDB1-6AB709DA7B89}" dt="2020-04-06T17:41:30.821" v="1608" actId="20577"/>
        <pc:sldMkLst>
          <pc:docMk/>
          <pc:sldMk cId="3799903715" sldId="304"/>
        </pc:sldMkLst>
        <pc:spChg chg="mod">
          <ac:chgData name="CC Lee" userId="7309231c4353d1c0" providerId="LiveId" clId="{D7601C91-3791-DF4C-BDB1-6AB709DA7B89}" dt="2020-04-06T17:41:30.821" v="1608" actId="20577"/>
          <ac:spMkLst>
            <pc:docMk/>
            <pc:sldMk cId="3799903715" sldId="304"/>
            <ac:spMk id="2" creationId="{00000000-0000-0000-0000-000000000000}"/>
          </ac:spMkLst>
        </pc:spChg>
      </pc:sldChg>
      <pc:sldChg chg="del">
        <pc:chgData name="CC Lee" userId="7309231c4353d1c0" providerId="LiveId" clId="{D7601C91-3791-DF4C-BDB1-6AB709DA7B89}" dt="2020-04-02T06:46:13.127" v="627" actId="2696"/>
        <pc:sldMkLst>
          <pc:docMk/>
          <pc:sldMk cId="2876194169" sldId="306"/>
        </pc:sldMkLst>
      </pc:sldChg>
      <pc:sldChg chg="del">
        <pc:chgData name="CC Lee" userId="7309231c4353d1c0" providerId="LiveId" clId="{D7601C91-3791-DF4C-BDB1-6AB709DA7B89}" dt="2020-04-02T07:06:12.909" v="967" actId="2696"/>
        <pc:sldMkLst>
          <pc:docMk/>
          <pc:sldMk cId="3641966762" sldId="307"/>
        </pc:sldMkLst>
      </pc:sldChg>
      <pc:sldChg chg="modSp">
        <pc:chgData name="CC Lee" userId="7309231c4353d1c0" providerId="LiveId" clId="{D7601C91-3791-DF4C-BDB1-6AB709DA7B89}" dt="2020-04-02T07:06:48.239" v="984" actId="20577"/>
        <pc:sldMkLst>
          <pc:docMk/>
          <pc:sldMk cId="864548776" sldId="332"/>
        </pc:sldMkLst>
        <pc:spChg chg="mod">
          <ac:chgData name="CC Lee" userId="7309231c4353d1c0" providerId="LiveId" clId="{D7601C91-3791-DF4C-BDB1-6AB709DA7B89}" dt="2020-04-02T07:06:48.239" v="984" actId="20577"/>
          <ac:spMkLst>
            <pc:docMk/>
            <pc:sldMk cId="864548776" sldId="332"/>
            <ac:spMk id="5" creationId="{00000000-0000-0000-0000-000000000000}"/>
          </ac:spMkLst>
        </pc:spChg>
      </pc:sldChg>
      <pc:sldChg chg="modSp">
        <pc:chgData name="CC Lee" userId="7309231c4353d1c0" providerId="LiveId" clId="{D7601C91-3791-DF4C-BDB1-6AB709DA7B89}" dt="2020-04-01T23:47:15.767" v="71"/>
        <pc:sldMkLst>
          <pc:docMk/>
          <pc:sldMk cId="2088178294" sldId="333"/>
        </pc:sldMkLst>
        <pc:spChg chg="mod">
          <ac:chgData name="CC Lee" userId="7309231c4353d1c0" providerId="LiveId" clId="{D7601C91-3791-DF4C-BDB1-6AB709DA7B89}" dt="2020-04-01T23:47:15.767" v="71"/>
          <ac:spMkLst>
            <pc:docMk/>
            <pc:sldMk cId="2088178294" sldId="333"/>
            <ac:spMk id="3" creationId="{00000000-0000-0000-0000-000000000000}"/>
          </ac:spMkLst>
        </pc:spChg>
      </pc:sldChg>
      <pc:sldChg chg="modSp">
        <pc:chgData name="CC Lee" userId="7309231c4353d1c0" providerId="LiveId" clId="{D7601C91-3791-DF4C-BDB1-6AB709DA7B89}" dt="2020-04-01T23:59:57.028" v="275" actId="14100"/>
        <pc:sldMkLst>
          <pc:docMk/>
          <pc:sldMk cId="1923958324" sldId="342"/>
        </pc:sldMkLst>
        <pc:spChg chg="mod">
          <ac:chgData name="CC Lee" userId="7309231c4353d1c0" providerId="LiveId" clId="{D7601C91-3791-DF4C-BDB1-6AB709DA7B89}" dt="2020-04-01T23:58:04.267" v="274" actId="207"/>
          <ac:spMkLst>
            <pc:docMk/>
            <pc:sldMk cId="1923958324" sldId="342"/>
            <ac:spMk id="6" creationId="{D444D04B-3694-A141-81A9-EE5D0A149E69}"/>
          </ac:spMkLst>
        </pc:spChg>
        <pc:picChg chg="mod">
          <ac:chgData name="CC Lee" userId="7309231c4353d1c0" providerId="LiveId" clId="{D7601C91-3791-DF4C-BDB1-6AB709DA7B89}" dt="2020-04-01T23:59:57.028" v="275" actId="14100"/>
          <ac:picMkLst>
            <pc:docMk/>
            <pc:sldMk cId="1923958324" sldId="342"/>
            <ac:picMk id="7" creationId="{934FCEA0-F0CB-734D-BD25-5B29190825C9}"/>
          </ac:picMkLst>
        </pc:picChg>
      </pc:sldChg>
      <pc:sldChg chg="addSp delSp modSp ord">
        <pc:chgData name="CC Lee" userId="7309231c4353d1c0" providerId="LiveId" clId="{D7601C91-3791-DF4C-BDB1-6AB709DA7B89}" dt="2020-04-01T23:43:05.262" v="26" actId="208"/>
        <pc:sldMkLst>
          <pc:docMk/>
          <pc:sldMk cId="4149777946" sldId="343"/>
        </pc:sldMkLst>
        <pc:spChg chg="del">
          <ac:chgData name="CC Lee" userId="7309231c4353d1c0" providerId="LiveId" clId="{D7601C91-3791-DF4C-BDB1-6AB709DA7B89}" dt="2020-04-01T23:42:07.631" v="5" actId="478"/>
          <ac:spMkLst>
            <pc:docMk/>
            <pc:sldMk cId="4149777946" sldId="343"/>
            <ac:spMk id="2" creationId="{A7623590-B570-AB45-B91E-D21FB19F800A}"/>
          </ac:spMkLst>
        </pc:spChg>
        <pc:spChg chg="mod">
          <ac:chgData name="CC Lee" userId="7309231c4353d1c0" providerId="LiveId" clId="{D7601C91-3791-DF4C-BDB1-6AB709DA7B89}" dt="2020-04-01T23:42:35.004" v="20" actId="1076"/>
          <ac:spMkLst>
            <pc:docMk/>
            <pc:sldMk cId="4149777946" sldId="343"/>
            <ac:spMk id="3" creationId="{C46E5ABD-66EC-B24D-B316-CE4F948B5437}"/>
          </ac:spMkLst>
        </pc:spChg>
        <pc:spChg chg="add mod">
          <ac:chgData name="CC Lee" userId="7309231c4353d1c0" providerId="LiveId" clId="{D7601C91-3791-DF4C-BDB1-6AB709DA7B89}" dt="2020-04-01T23:43:05.262" v="26" actId="208"/>
          <ac:spMkLst>
            <pc:docMk/>
            <pc:sldMk cId="4149777946" sldId="343"/>
            <ac:spMk id="5" creationId="{297ED61D-BA65-2541-BBDE-EA7FDC0BD48F}"/>
          </ac:spMkLst>
        </pc:spChg>
        <pc:picChg chg="add mod">
          <ac:chgData name="CC Lee" userId="7309231c4353d1c0" providerId="LiveId" clId="{D7601C91-3791-DF4C-BDB1-6AB709DA7B89}" dt="2020-04-01T23:42:20.178" v="11" actId="1076"/>
          <ac:picMkLst>
            <pc:docMk/>
            <pc:sldMk cId="4149777946" sldId="343"/>
            <ac:picMk id="4" creationId="{8550B361-D6F5-7F47-A759-08E9C99C903E}"/>
          </ac:picMkLst>
        </pc:picChg>
      </pc:sldChg>
      <pc:sldChg chg="modSp">
        <pc:chgData name="CC Lee" userId="7309231c4353d1c0" providerId="LiveId" clId="{D7601C91-3791-DF4C-BDB1-6AB709DA7B89}" dt="2020-04-02T03:43:05.376" v="427"/>
        <pc:sldMkLst>
          <pc:docMk/>
          <pc:sldMk cId="1312631683" sldId="344"/>
        </pc:sldMkLst>
        <pc:spChg chg="mod">
          <ac:chgData name="CC Lee" userId="7309231c4353d1c0" providerId="LiveId" clId="{D7601C91-3791-DF4C-BDB1-6AB709DA7B89}" dt="2020-04-02T00:02:50.084" v="355" actId="207"/>
          <ac:spMkLst>
            <pc:docMk/>
            <pc:sldMk cId="1312631683" sldId="344"/>
            <ac:spMk id="3" creationId="{00000000-0000-0000-0000-000000000000}"/>
          </ac:spMkLst>
        </pc:spChg>
        <pc:spChg chg="mod">
          <ac:chgData name="CC Lee" userId="7309231c4353d1c0" providerId="LiveId" clId="{D7601C91-3791-DF4C-BDB1-6AB709DA7B89}" dt="2020-04-02T03:43:05.376" v="427"/>
          <ac:spMkLst>
            <pc:docMk/>
            <pc:sldMk cId="1312631683" sldId="344"/>
            <ac:spMk id="4" creationId="{AD70C96D-8D2D-054F-B5DF-ADA8C045B8D0}"/>
          </ac:spMkLst>
        </pc:spChg>
      </pc:sldChg>
      <pc:sldChg chg="addSp delSp modSp ord">
        <pc:chgData name="CC Lee" userId="7309231c4353d1c0" providerId="LiveId" clId="{D7601C91-3791-DF4C-BDB1-6AB709DA7B89}" dt="2020-04-02T07:04:09.633" v="950"/>
        <pc:sldMkLst>
          <pc:docMk/>
          <pc:sldMk cId="3232572008" sldId="347"/>
        </pc:sldMkLst>
        <pc:spChg chg="mod">
          <ac:chgData name="CC Lee" userId="7309231c4353d1c0" providerId="LiveId" clId="{D7601C91-3791-DF4C-BDB1-6AB709DA7B89}" dt="2020-04-02T07:02:35.390" v="927"/>
          <ac:spMkLst>
            <pc:docMk/>
            <pc:sldMk cId="3232572008" sldId="347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2T07:02:13.831" v="921" actId="2710"/>
          <ac:spMkLst>
            <pc:docMk/>
            <pc:sldMk cId="3232572008" sldId="347"/>
            <ac:spMk id="3" creationId="{00000000-0000-0000-0000-000000000000}"/>
          </ac:spMkLst>
        </pc:spChg>
        <pc:spChg chg="add mod">
          <ac:chgData name="CC Lee" userId="7309231c4353d1c0" providerId="LiveId" clId="{D7601C91-3791-DF4C-BDB1-6AB709DA7B89}" dt="2020-04-02T06:47:41.107" v="650" actId="121"/>
          <ac:spMkLst>
            <pc:docMk/>
            <pc:sldMk cId="3232572008" sldId="347"/>
            <ac:spMk id="4" creationId="{B9E3B2B7-4020-C747-92A7-56024C12D1AB}"/>
          </ac:spMkLst>
        </pc:spChg>
        <pc:spChg chg="add mod">
          <ac:chgData name="CC Lee" userId="7309231c4353d1c0" providerId="LiveId" clId="{D7601C91-3791-DF4C-BDB1-6AB709DA7B89}" dt="2020-04-02T06:52:15.645" v="744" actId="1076"/>
          <ac:spMkLst>
            <pc:docMk/>
            <pc:sldMk cId="3232572008" sldId="347"/>
            <ac:spMk id="6" creationId="{5D1B843C-0B7C-B14A-83EA-B02845C44194}"/>
          </ac:spMkLst>
        </pc:spChg>
        <pc:spChg chg="add del mod">
          <ac:chgData name="CC Lee" userId="7309231c4353d1c0" providerId="LiveId" clId="{D7601C91-3791-DF4C-BDB1-6AB709DA7B89}" dt="2020-04-02T07:02:34.176" v="926"/>
          <ac:spMkLst>
            <pc:docMk/>
            <pc:sldMk cId="3232572008" sldId="347"/>
            <ac:spMk id="7" creationId="{0BA4A080-0325-4143-907D-EBF7B4B594E8}"/>
          </ac:spMkLst>
        </pc:spChg>
        <pc:spChg chg="add del mod">
          <ac:chgData name="CC Lee" userId="7309231c4353d1c0" providerId="LiveId" clId="{D7601C91-3791-DF4C-BDB1-6AB709DA7B89}" dt="2020-04-02T07:04:09.633" v="950"/>
          <ac:spMkLst>
            <pc:docMk/>
            <pc:sldMk cId="3232572008" sldId="347"/>
            <ac:spMk id="8" creationId="{D2B7CAFC-4381-0A43-B881-073B696DE44D}"/>
          </ac:spMkLst>
        </pc:spChg>
        <pc:picChg chg="add mod">
          <ac:chgData name="CC Lee" userId="7309231c4353d1c0" providerId="LiveId" clId="{D7601C91-3791-DF4C-BDB1-6AB709DA7B89}" dt="2020-04-02T07:02:18.002" v="923" actId="1076"/>
          <ac:picMkLst>
            <pc:docMk/>
            <pc:sldMk cId="3232572008" sldId="347"/>
            <ac:picMk id="5" creationId="{75F2C319-B8CF-8D44-93D8-4E3D4B1A83BD}"/>
          </ac:picMkLst>
        </pc:picChg>
      </pc:sldChg>
      <pc:sldChg chg="addSp delSp modSp add">
        <pc:chgData name="CC Lee" userId="7309231c4353d1c0" providerId="LiveId" clId="{D7601C91-3791-DF4C-BDB1-6AB709DA7B89}" dt="2020-04-02T00:02:31.907" v="354" actId="14100"/>
        <pc:sldMkLst>
          <pc:docMk/>
          <pc:sldMk cId="1084387544" sldId="348"/>
        </pc:sldMkLst>
        <pc:spChg chg="mod">
          <ac:chgData name="CC Lee" userId="7309231c4353d1c0" providerId="LiveId" clId="{D7601C91-3791-DF4C-BDB1-6AB709DA7B89}" dt="2020-04-02T00:01:29.478" v="291" actId="20577"/>
          <ac:spMkLst>
            <pc:docMk/>
            <pc:sldMk cId="1084387544" sldId="348"/>
            <ac:spMk id="2" creationId="{846A80A6-CD0C-5E4B-8432-4A2BA7633F55}"/>
          </ac:spMkLst>
        </pc:spChg>
        <pc:spChg chg="del">
          <ac:chgData name="CC Lee" userId="7309231c4353d1c0" providerId="LiveId" clId="{D7601C91-3791-DF4C-BDB1-6AB709DA7B89}" dt="2020-04-01T23:46:10.300" v="28"/>
          <ac:spMkLst>
            <pc:docMk/>
            <pc:sldMk cId="1084387544" sldId="348"/>
            <ac:spMk id="3" creationId="{1CB4EC69-C018-DC4C-AF7E-1CAFA79A24F7}"/>
          </ac:spMkLst>
        </pc:spChg>
        <pc:spChg chg="add del mod">
          <ac:chgData name="CC Lee" userId="7309231c4353d1c0" providerId="LiveId" clId="{D7601C91-3791-DF4C-BDB1-6AB709DA7B89}" dt="2020-04-02T00:01:34.378" v="293" actId="478"/>
          <ac:spMkLst>
            <pc:docMk/>
            <pc:sldMk cId="1084387544" sldId="348"/>
            <ac:spMk id="7" creationId="{51B84844-7ECD-DE4F-BECC-686B6AEF2C85}"/>
          </ac:spMkLst>
        </pc:spChg>
        <pc:spChg chg="add mod">
          <ac:chgData name="CC Lee" userId="7309231c4353d1c0" providerId="LiveId" clId="{D7601C91-3791-DF4C-BDB1-6AB709DA7B89}" dt="2020-04-02T00:02:26.162" v="351" actId="207"/>
          <ac:spMkLst>
            <pc:docMk/>
            <pc:sldMk cId="1084387544" sldId="348"/>
            <ac:spMk id="9" creationId="{821E1D02-DB63-D740-9182-36D8E361CD7B}"/>
          </ac:spMkLst>
        </pc:spChg>
        <pc:picChg chg="add del mod">
          <ac:chgData name="CC Lee" userId="7309231c4353d1c0" providerId="LiveId" clId="{D7601C91-3791-DF4C-BDB1-6AB709DA7B89}" dt="2020-04-02T00:01:38.073" v="294" actId="478"/>
          <ac:picMkLst>
            <pc:docMk/>
            <pc:sldMk cId="1084387544" sldId="348"/>
            <ac:picMk id="4" creationId="{57691D9B-7A66-1743-BE37-C59C56F110E3}"/>
          </ac:picMkLst>
        </pc:picChg>
        <pc:picChg chg="add mod">
          <ac:chgData name="CC Lee" userId="7309231c4353d1c0" providerId="LiveId" clId="{D7601C91-3791-DF4C-BDB1-6AB709DA7B89}" dt="2020-04-02T00:02:31.907" v="354" actId="14100"/>
          <ac:picMkLst>
            <pc:docMk/>
            <pc:sldMk cId="1084387544" sldId="348"/>
            <ac:picMk id="5" creationId="{DD1C289E-E109-A04D-AA7A-5045A2710916}"/>
          </ac:picMkLst>
        </pc:picChg>
      </pc:sldChg>
      <pc:sldChg chg="addSp delSp modSp add modNotesTx">
        <pc:chgData name="CC Lee" userId="7309231c4353d1c0" providerId="LiveId" clId="{D7601C91-3791-DF4C-BDB1-6AB709DA7B89}" dt="2020-04-01T23:55:06.479" v="74" actId="20577"/>
        <pc:sldMkLst>
          <pc:docMk/>
          <pc:sldMk cId="1896890353" sldId="349"/>
        </pc:sldMkLst>
        <pc:spChg chg="del">
          <ac:chgData name="CC Lee" userId="7309231c4353d1c0" providerId="LiveId" clId="{D7601C91-3791-DF4C-BDB1-6AB709DA7B89}" dt="2020-04-01T23:54:28.559" v="73"/>
          <ac:spMkLst>
            <pc:docMk/>
            <pc:sldMk cId="1896890353" sldId="349"/>
            <ac:spMk id="3" creationId="{83CA1F98-91A4-6449-B2CA-B276DF2EDFAC}"/>
          </ac:spMkLst>
        </pc:spChg>
        <pc:picChg chg="add mod">
          <ac:chgData name="CC Lee" userId="7309231c4353d1c0" providerId="LiveId" clId="{D7601C91-3791-DF4C-BDB1-6AB709DA7B89}" dt="2020-04-01T23:54:28.559" v="73"/>
          <ac:picMkLst>
            <pc:docMk/>
            <pc:sldMk cId="1896890353" sldId="349"/>
            <ac:picMk id="4" creationId="{B78A3E94-45BB-9B4C-B0DF-6C7A0129B97B}"/>
          </ac:picMkLst>
        </pc:picChg>
      </pc:sldChg>
      <pc:sldChg chg="addSp delSp modSp add modNotesTx">
        <pc:chgData name="CC Lee" userId="7309231c4353d1c0" providerId="LiveId" clId="{D7601C91-3791-DF4C-BDB1-6AB709DA7B89}" dt="2020-04-01T23:57:35.499" v="271" actId="208"/>
        <pc:sldMkLst>
          <pc:docMk/>
          <pc:sldMk cId="1230382103" sldId="350"/>
        </pc:sldMkLst>
        <pc:spChg chg="del">
          <ac:chgData name="CC Lee" userId="7309231c4353d1c0" providerId="LiveId" clId="{D7601C91-3791-DF4C-BDB1-6AB709DA7B89}" dt="2020-04-01T23:55:46.530" v="77" actId="478"/>
          <ac:spMkLst>
            <pc:docMk/>
            <pc:sldMk cId="1230382103" sldId="350"/>
            <ac:spMk id="2" creationId="{65D6AFAF-587D-9741-8465-31FE28C3DA41}"/>
          </ac:spMkLst>
        </pc:spChg>
        <pc:spChg chg="del">
          <ac:chgData name="CC Lee" userId="7309231c4353d1c0" providerId="LiveId" clId="{D7601C91-3791-DF4C-BDB1-6AB709DA7B89}" dt="2020-04-01T23:55:43.554" v="76"/>
          <ac:spMkLst>
            <pc:docMk/>
            <pc:sldMk cId="1230382103" sldId="350"/>
            <ac:spMk id="3" creationId="{AA703076-9165-4C4E-A935-4DFEF09F3E2E}"/>
          </ac:spMkLst>
        </pc:spChg>
        <pc:spChg chg="add mod">
          <ac:chgData name="CC Lee" userId="7309231c4353d1c0" providerId="LiveId" clId="{D7601C91-3791-DF4C-BDB1-6AB709DA7B89}" dt="2020-04-01T23:57:35.499" v="271" actId="208"/>
          <ac:spMkLst>
            <pc:docMk/>
            <pc:sldMk cId="1230382103" sldId="350"/>
            <ac:spMk id="5" creationId="{33AEB1E4-19BF-5149-AF92-6A0E7935637A}"/>
          </ac:spMkLst>
        </pc:spChg>
        <pc:spChg chg="add mod">
          <ac:chgData name="CC Lee" userId="7309231c4353d1c0" providerId="LiveId" clId="{D7601C91-3791-DF4C-BDB1-6AB709DA7B89}" dt="2020-04-01T23:57:28.407" v="269" actId="207"/>
          <ac:spMkLst>
            <pc:docMk/>
            <pc:sldMk cId="1230382103" sldId="350"/>
            <ac:spMk id="6" creationId="{9FE3F44A-FED5-E542-89B6-7317B8F4A5C1}"/>
          </ac:spMkLst>
        </pc:spChg>
        <pc:picChg chg="add mod">
          <ac:chgData name="CC Lee" userId="7309231c4353d1c0" providerId="LiveId" clId="{D7601C91-3791-DF4C-BDB1-6AB709DA7B89}" dt="2020-04-01T23:55:51.355" v="80" actId="1076"/>
          <ac:picMkLst>
            <pc:docMk/>
            <pc:sldMk cId="1230382103" sldId="350"/>
            <ac:picMk id="4" creationId="{AC8226D3-EDE8-4749-A7A0-4D7478EE9A7B}"/>
          </ac:picMkLst>
        </pc:picChg>
      </pc:sldChg>
      <pc:sldChg chg="add del">
        <pc:chgData name="CC Lee" userId="7309231c4353d1c0" providerId="LiveId" clId="{D7601C91-3791-DF4C-BDB1-6AB709DA7B89}" dt="2020-04-01T23:57:56.054" v="273" actId="2696"/>
        <pc:sldMkLst>
          <pc:docMk/>
          <pc:sldMk cId="636376956" sldId="351"/>
        </pc:sldMkLst>
      </pc:sldChg>
      <pc:sldChg chg="addSp delSp modSp add">
        <pc:chgData name="CC Lee" userId="7309231c4353d1c0" providerId="LiveId" clId="{D7601C91-3791-DF4C-BDB1-6AB709DA7B89}" dt="2020-04-02T03:44:37.804" v="438" actId="14100"/>
        <pc:sldMkLst>
          <pc:docMk/>
          <pc:sldMk cId="1499492860" sldId="351"/>
        </pc:sldMkLst>
        <pc:spChg chg="del">
          <ac:chgData name="CC Lee" userId="7309231c4353d1c0" providerId="LiveId" clId="{D7601C91-3791-DF4C-BDB1-6AB709DA7B89}" dt="2020-04-02T03:44:15.969" v="431" actId="478"/>
          <ac:spMkLst>
            <pc:docMk/>
            <pc:sldMk cId="1499492860" sldId="351"/>
            <ac:spMk id="2" creationId="{D2412E15-FB1C-E043-A385-448C7157124B}"/>
          </ac:spMkLst>
        </pc:spChg>
        <pc:spChg chg="del">
          <ac:chgData name="CC Lee" userId="7309231c4353d1c0" providerId="LiveId" clId="{D7601C91-3791-DF4C-BDB1-6AB709DA7B89}" dt="2020-04-02T03:44:14.464" v="430"/>
          <ac:spMkLst>
            <pc:docMk/>
            <pc:sldMk cId="1499492860" sldId="351"/>
            <ac:spMk id="3" creationId="{C7DD35D0-934F-3C40-A3B0-7B242FBCDC2B}"/>
          </ac:spMkLst>
        </pc:spChg>
        <pc:spChg chg="add mod">
          <ac:chgData name="CC Lee" userId="7309231c4353d1c0" providerId="LiveId" clId="{D7601C91-3791-DF4C-BDB1-6AB709DA7B89}" dt="2020-04-02T03:44:37.804" v="438" actId="14100"/>
          <ac:spMkLst>
            <pc:docMk/>
            <pc:sldMk cId="1499492860" sldId="351"/>
            <ac:spMk id="5" creationId="{82D6C2DF-76E4-F247-90B5-D61C0CFB2165}"/>
          </ac:spMkLst>
        </pc:spChg>
        <pc:picChg chg="add mod">
          <ac:chgData name="CC Lee" userId="7309231c4353d1c0" providerId="LiveId" clId="{D7601C91-3791-DF4C-BDB1-6AB709DA7B89}" dt="2020-04-02T03:44:21.979" v="434" actId="1076"/>
          <ac:picMkLst>
            <pc:docMk/>
            <pc:sldMk cId="1499492860" sldId="351"/>
            <ac:picMk id="4" creationId="{FC9EE24B-B3E6-F94E-86DD-0D3430FFA95D}"/>
          </ac:picMkLst>
        </pc:picChg>
      </pc:sldChg>
      <pc:sldChg chg="addSp delSp modSp add ord">
        <pc:chgData name="CC Lee" userId="7309231c4353d1c0" providerId="LiveId" clId="{D7601C91-3791-DF4C-BDB1-6AB709DA7B89}" dt="2020-04-02T06:56:50.870" v="809"/>
        <pc:sldMkLst>
          <pc:docMk/>
          <pc:sldMk cId="3214748224" sldId="352"/>
        </pc:sldMkLst>
        <pc:spChg chg="mod">
          <ac:chgData name="CC Lee" userId="7309231c4353d1c0" providerId="LiveId" clId="{D7601C91-3791-DF4C-BDB1-6AB709DA7B89}" dt="2020-04-02T06:45:08.020" v="594" actId="207"/>
          <ac:spMkLst>
            <pc:docMk/>
            <pc:sldMk cId="3214748224" sldId="352"/>
            <ac:spMk id="2" creationId="{00000000-0000-0000-0000-000000000000}"/>
          </ac:spMkLst>
        </pc:spChg>
        <pc:spChg chg="mod">
          <ac:chgData name="CC Lee" userId="7309231c4353d1c0" providerId="LiveId" clId="{D7601C91-3791-DF4C-BDB1-6AB709DA7B89}" dt="2020-04-02T06:53:48.985" v="767" actId="207"/>
          <ac:spMkLst>
            <pc:docMk/>
            <pc:sldMk cId="3214748224" sldId="352"/>
            <ac:spMk id="3" creationId="{00000000-0000-0000-0000-000000000000}"/>
          </ac:spMkLst>
        </pc:spChg>
        <pc:spChg chg="del">
          <ac:chgData name="CC Lee" userId="7309231c4353d1c0" providerId="LiveId" clId="{D7601C91-3791-DF4C-BDB1-6AB709DA7B89}" dt="2020-04-02T06:56:47.666" v="808" actId="478"/>
          <ac:spMkLst>
            <pc:docMk/>
            <pc:sldMk cId="3214748224" sldId="352"/>
            <ac:spMk id="5" creationId="{00000000-0000-0000-0000-000000000000}"/>
          </ac:spMkLst>
        </pc:spChg>
        <pc:spChg chg="del">
          <ac:chgData name="CC Lee" userId="7309231c4353d1c0" providerId="LiveId" clId="{D7601C91-3791-DF4C-BDB1-6AB709DA7B89}" dt="2020-04-02T06:56:47.666" v="808" actId="478"/>
          <ac:spMkLst>
            <pc:docMk/>
            <pc:sldMk cId="3214748224" sldId="352"/>
            <ac:spMk id="8" creationId="{53F861EA-E9DC-A74B-8D0E-FE6389664504}"/>
          </ac:spMkLst>
        </pc:spChg>
        <pc:spChg chg="add mod">
          <ac:chgData name="CC Lee" userId="7309231c4353d1c0" providerId="LiveId" clId="{D7601C91-3791-DF4C-BDB1-6AB709DA7B89}" dt="2020-04-02T06:49:30.888" v="714" actId="20577"/>
          <ac:spMkLst>
            <pc:docMk/>
            <pc:sldMk cId="3214748224" sldId="352"/>
            <ac:spMk id="17" creationId="{7135094A-3731-154F-BCD9-156F32E7C265}"/>
          </ac:spMkLst>
        </pc:spChg>
        <pc:spChg chg="add">
          <ac:chgData name="CC Lee" userId="7309231c4353d1c0" providerId="LiveId" clId="{D7601C91-3791-DF4C-BDB1-6AB709DA7B89}" dt="2020-04-02T06:56:50.870" v="809"/>
          <ac:spMkLst>
            <pc:docMk/>
            <pc:sldMk cId="3214748224" sldId="352"/>
            <ac:spMk id="18" creationId="{822C9CBB-FEBF-6140-89BB-34E97B99F271}"/>
          </ac:spMkLst>
        </pc:spChg>
        <pc:spChg chg="add">
          <ac:chgData name="CC Lee" userId="7309231c4353d1c0" providerId="LiveId" clId="{D7601C91-3791-DF4C-BDB1-6AB709DA7B89}" dt="2020-04-02T06:56:50.870" v="809"/>
          <ac:spMkLst>
            <pc:docMk/>
            <pc:sldMk cId="3214748224" sldId="352"/>
            <ac:spMk id="20" creationId="{F8CE0721-7D20-5D49-BD14-48A2BA6454F5}"/>
          </ac:spMkLst>
        </pc:spChg>
        <pc:cxnChg chg="del">
          <ac:chgData name="CC Lee" userId="7309231c4353d1c0" providerId="LiveId" clId="{D7601C91-3791-DF4C-BDB1-6AB709DA7B89}" dt="2020-04-02T06:56:47.666" v="808" actId="478"/>
          <ac:cxnSpMkLst>
            <pc:docMk/>
            <pc:sldMk cId="3214748224" sldId="352"/>
            <ac:cxnSpMk id="7" creationId="{00000000-0000-0000-0000-000000000000}"/>
          </ac:cxnSpMkLst>
        </pc:cxnChg>
        <pc:cxnChg chg="add mod">
          <ac:chgData name="CC Lee" userId="7309231c4353d1c0" providerId="LiveId" clId="{D7601C91-3791-DF4C-BDB1-6AB709DA7B89}" dt="2020-04-02T06:45:27.489" v="604" actId="1076"/>
          <ac:cxnSpMkLst>
            <pc:docMk/>
            <pc:sldMk cId="3214748224" sldId="352"/>
            <ac:cxnSpMk id="9" creationId="{B36858F3-77DF-F145-AD17-8E366B4F8D54}"/>
          </ac:cxnSpMkLst>
        </pc:cxnChg>
        <pc:cxnChg chg="add mod">
          <ac:chgData name="CC Lee" userId="7309231c4353d1c0" providerId="LiveId" clId="{D7601C91-3791-DF4C-BDB1-6AB709DA7B89}" dt="2020-04-02T06:45:22.307" v="600" actId="14100"/>
          <ac:cxnSpMkLst>
            <pc:docMk/>
            <pc:sldMk cId="3214748224" sldId="352"/>
            <ac:cxnSpMk id="11" creationId="{8DD430F1-D16B-8444-9DB2-4ED31DC4DCD9}"/>
          </ac:cxnSpMkLst>
        </pc:cxnChg>
        <pc:cxnChg chg="add">
          <ac:chgData name="CC Lee" userId="7309231c4353d1c0" providerId="LiveId" clId="{D7601C91-3791-DF4C-BDB1-6AB709DA7B89}" dt="2020-04-02T06:56:50.870" v="809"/>
          <ac:cxnSpMkLst>
            <pc:docMk/>
            <pc:sldMk cId="3214748224" sldId="352"/>
            <ac:cxnSpMk id="19" creationId="{95FF601B-92E6-9F43-959A-921CF01A17AB}"/>
          </ac:cxnSpMkLst>
        </pc:cxnChg>
      </pc:sldChg>
      <pc:sldChg chg="addSp delSp modSp add ord modNotesTx">
        <pc:chgData name="CC Lee" userId="7309231c4353d1c0" providerId="LiveId" clId="{D7601C91-3791-DF4C-BDB1-6AB709DA7B89}" dt="2020-04-02T07:01:18.103" v="916" actId="1076"/>
        <pc:sldMkLst>
          <pc:docMk/>
          <pc:sldMk cId="4161841681" sldId="353"/>
        </pc:sldMkLst>
        <pc:spChg chg="del">
          <ac:chgData name="CC Lee" userId="7309231c4353d1c0" providerId="LiveId" clId="{D7601C91-3791-DF4C-BDB1-6AB709DA7B89}" dt="2020-04-02T06:58:34.238" v="853" actId="478"/>
          <ac:spMkLst>
            <pc:docMk/>
            <pc:sldMk cId="4161841681" sldId="353"/>
            <ac:spMk id="2" creationId="{2DB89144-6FA7-424B-A23E-CD77CE5825D3}"/>
          </ac:spMkLst>
        </pc:spChg>
        <pc:spChg chg="del">
          <ac:chgData name="CC Lee" userId="7309231c4353d1c0" providerId="LiveId" clId="{D7601C91-3791-DF4C-BDB1-6AB709DA7B89}" dt="2020-04-02T06:58:32.558" v="852"/>
          <ac:spMkLst>
            <pc:docMk/>
            <pc:sldMk cId="4161841681" sldId="353"/>
            <ac:spMk id="3" creationId="{24338064-397D-9B4B-8AB9-DD0EAC29F05C}"/>
          </ac:spMkLst>
        </pc:spChg>
        <pc:spChg chg="add mod">
          <ac:chgData name="CC Lee" userId="7309231c4353d1c0" providerId="LiveId" clId="{D7601C91-3791-DF4C-BDB1-6AB709DA7B89}" dt="2020-04-02T06:49:47.704" v="726" actId="20577"/>
          <ac:spMkLst>
            <pc:docMk/>
            <pc:sldMk cId="4161841681" sldId="353"/>
            <ac:spMk id="4" creationId="{846C6673-12A4-D748-B85C-CF093F3096E6}"/>
          </ac:spMkLst>
        </pc:spChg>
        <pc:picChg chg="add mod">
          <ac:chgData name="CC Lee" userId="7309231c4353d1c0" providerId="LiveId" clId="{D7601C91-3791-DF4C-BDB1-6AB709DA7B89}" dt="2020-04-02T06:59:03.066" v="859"/>
          <ac:picMkLst>
            <pc:docMk/>
            <pc:sldMk cId="4161841681" sldId="353"/>
            <ac:picMk id="5" creationId="{8498EC0B-EC24-0249-BD91-44E366A14CD4}"/>
          </ac:picMkLst>
        </pc:picChg>
        <pc:cxnChg chg="add mod">
          <ac:chgData name="CC Lee" userId="7309231c4353d1c0" providerId="LiveId" clId="{D7601C91-3791-DF4C-BDB1-6AB709DA7B89}" dt="2020-04-02T07:01:18.103" v="916" actId="1076"/>
          <ac:cxnSpMkLst>
            <pc:docMk/>
            <pc:sldMk cId="4161841681" sldId="353"/>
            <ac:cxnSpMk id="6" creationId="{DE059743-870F-524D-AF0F-085AE00CBEF4}"/>
          </ac:cxnSpMkLst>
        </pc:cxnChg>
      </pc:sldChg>
      <pc:sldChg chg="modSp add">
        <pc:chgData name="CC Lee" userId="7309231c4353d1c0" providerId="LiveId" clId="{D7601C91-3791-DF4C-BDB1-6AB709DA7B89}" dt="2020-04-02T13:54:33.869" v="1294" actId="20577"/>
        <pc:sldMkLst>
          <pc:docMk/>
          <pc:sldMk cId="3391348480" sldId="354"/>
        </pc:sldMkLst>
        <pc:spChg chg="mod">
          <ac:chgData name="CC Lee" userId="7309231c4353d1c0" providerId="LiveId" clId="{D7601C91-3791-DF4C-BDB1-6AB709DA7B89}" dt="2020-04-02T13:54:33.869" v="1294" actId="20577"/>
          <ac:spMkLst>
            <pc:docMk/>
            <pc:sldMk cId="3391348480" sldId="354"/>
            <ac:spMk id="2" creationId="{2DB89144-6FA7-424B-A23E-CD77CE5825D3}"/>
          </ac:spMkLst>
        </pc:spChg>
        <pc:spChg chg="mod">
          <ac:chgData name="CC Lee" userId="7309231c4353d1c0" providerId="LiveId" clId="{D7601C91-3791-DF4C-BDB1-6AB709DA7B89}" dt="2020-04-02T07:00:55.777" v="909" actId="5793"/>
          <ac:spMkLst>
            <pc:docMk/>
            <pc:sldMk cId="3391348480" sldId="354"/>
            <ac:spMk id="3" creationId="{24338064-397D-9B4B-8AB9-DD0EAC29F05C}"/>
          </ac:spMkLst>
        </pc:spChg>
      </pc:sldChg>
      <pc:sldChg chg="addSp delSp modSp add">
        <pc:chgData name="CC Lee" userId="7309231c4353d1c0" providerId="LiveId" clId="{D7601C91-3791-DF4C-BDB1-6AB709DA7B89}" dt="2020-04-02T07:04:52.304" v="955" actId="1076"/>
        <pc:sldMkLst>
          <pc:docMk/>
          <pc:sldMk cId="2168374633" sldId="355"/>
        </pc:sldMkLst>
        <pc:spChg chg="del">
          <ac:chgData name="CC Lee" userId="7309231c4353d1c0" providerId="LiveId" clId="{D7601C91-3791-DF4C-BDB1-6AB709DA7B89}" dt="2020-04-02T07:04:46.395" v="952" actId="478"/>
          <ac:spMkLst>
            <pc:docMk/>
            <pc:sldMk cId="2168374633" sldId="355"/>
            <ac:spMk id="2" creationId="{B8828DC1-9309-4847-87AF-8A14C7925296}"/>
          </ac:spMkLst>
        </pc:spChg>
        <pc:spChg chg="del">
          <ac:chgData name="CC Lee" userId="7309231c4353d1c0" providerId="LiveId" clId="{D7601C91-3791-DF4C-BDB1-6AB709DA7B89}" dt="2020-04-02T07:04:44.783" v="951"/>
          <ac:spMkLst>
            <pc:docMk/>
            <pc:sldMk cId="2168374633" sldId="355"/>
            <ac:spMk id="3" creationId="{8353196E-A1DC-4D4C-AE36-416486C6C8B9}"/>
          </ac:spMkLst>
        </pc:spChg>
        <pc:picChg chg="add mod">
          <ac:chgData name="CC Lee" userId="7309231c4353d1c0" providerId="LiveId" clId="{D7601C91-3791-DF4C-BDB1-6AB709DA7B89}" dt="2020-04-02T07:04:52.304" v="955" actId="1076"/>
          <ac:picMkLst>
            <pc:docMk/>
            <pc:sldMk cId="2168374633" sldId="355"/>
            <ac:picMk id="4" creationId="{FC51A158-63FF-C34E-B5BE-CCF3834F77DB}"/>
          </ac:picMkLst>
        </pc:picChg>
      </pc:sldChg>
      <pc:sldChg chg="add del">
        <pc:chgData name="CC Lee" userId="7309231c4353d1c0" providerId="LiveId" clId="{D7601C91-3791-DF4C-BDB1-6AB709DA7B89}" dt="2020-04-02T07:03:24.942" v="933" actId="2696"/>
        <pc:sldMkLst>
          <pc:docMk/>
          <pc:sldMk cId="1140523806" sldId="356"/>
        </pc:sldMkLst>
      </pc:sldChg>
      <pc:sldChg chg="add del">
        <pc:chgData name="CC Lee" userId="7309231c4353d1c0" providerId="LiveId" clId="{D7601C91-3791-DF4C-BDB1-6AB709DA7B89}" dt="2020-04-02T07:03:23.817" v="931"/>
        <pc:sldMkLst>
          <pc:docMk/>
          <pc:sldMk cId="516763223" sldId="357"/>
        </pc:sldMkLst>
      </pc:sldChg>
      <pc:sldChg chg="modSp add">
        <pc:chgData name="CC Lee" userId="7309231c4353d1c0" providerId="LiveId" clId="{D7601C91-3791-DF4C-BDB1-6AB709DA7B89}" dt="2020-04-06T17:53:47.102" v="1727" actId="20577"/>
        <pc:sldMkLst>
          <pc:docMk/>
          <pc:sldMk cId="1997538314" sldId="357"/>
        </pc:sldMkLst>
        <pc:spChg chg="mod">
          <ac:chgData name="CC Lee" userId="7309231c4353d1c0" providerId="LiveId" clId="{D7601C91-3791-DF4C-BDB1-6AB709DA7B89}" dt="2020-04-06T17:53:47.102" v="1727" actId="20577"/>
          <ac:spMkLst>
            <pc:docMk/>
            <pc:sldMk cId="1997538314" sldId="357"/>
            <ac:spMk id="4" creationId="{00000000-0000-0000-0000-000000000000}"/>
          </ac:spMkLst>
        </pc:spChg>
        <pc:spChg chg="mod">
          <ac:chgData name="CC Lee" userId="7309231c4353d1c0" providerId="LiveId" clId="{D7601C91-3791-DF4C-BDB1-6AB709DA7B89}" dt="2020-04-06T17:51:01.072" v="1718" actId="14100"/>
          <ac:spMkLst>
            <pc:docMk/>
            <pc:sldMk cId="1997538314" sldId="357"/>
            <ac:spMk id="5" creationId="{00000000-0000-0000-0000-000000000000}"/>
          </ac:spMkLst>
        </pc:spChg>
      </pc:sldChg>
      <pc:sldChg chg="add del">
        <pc:chgData name="CC Lee" userId="7309231c4353d1c0" providerId="LiveId" clId="{D7601C91-3791-DF4C-BDB1-6AB709DA7B89}" dt="2020-04-02T07:05:30.186" v="957"/>
        <pc:sldMkLst>
          <pc:docMk/>
          <pc:sldMk cId="221332687" sldId="358"/>
        </pc:sldMkLst>
      </pc:sldChg>
      <pc:sldChg chg="modSp add">
        <pc:chgData name="CC Lee" userId="7309231c4353d1c0" providerId="LiveId" clId="{D7601C91-3791-DF4C-BDB1-6AB709DA7B89}" dt="2020-04-06T17:53:42.138" v="1726" actId="20577"/>
        <pc:sldMkLst>
          <pc:docMk/>
          <pc:sldMk cId="436601462" sldId="358"/>
        </pc:sldMkLst>
        <pc:spChg chg="mod">
          <ac:chgData name="CC Lee" userId="7309231c4353d1c0" providerId="LiveId" clId="{D7601C91-3791-DF4C-BDB1-6AB709DA7B89}" dt="2020-04-06T17:53:42.138" v="1726" actId="20577"/>
          <ac:spMkLst>
            <pc:docMk/>
            <pc:sldMk cId="436601462" sldId="358"/>
            <ac:spMk id="4" creationId="{00000000-0000-0000-0000-000000000000}"/>
          </ac:spMkLst>
        </pc:spChg>
        <pc:spChg chg="mod">
          <ac:chgData name="CC Lee" userId="7309231c4353d1c0" providerId="LiveId" clId="{D7601C91-3791-DF4C-BDB1-6AB709DA7B89}" dt="2020-04-06T17:44:18.516" v="1662" actId="20577"/>
          <ac:spMkLst>
            <pc:docMk/>
            <pc:sldMk cId="436601462" sldId="358"/>
            <ac:spMk id="5" creationId="{00000000-0000-0000-0000-000000000000}"/>
          </ac:spMkLst>
        </pc:spChg>
      </pc:sldChg>
      <pc:sldChg chg="addSp delSp modSp add ord">
        <pc:chgData name="CC Lee" userId="7309231c4353d1c0" providerId="LiveId" clId="{D7601C91-3791-DF4C-BDB1-6AB709DA7B89}" dt="2020-04-02T07:53:30.775" v="1183" actId="14100"/>
        <pc:sldMkLst>
          <pc:docMk/>
          <pc:sldMk cId="1007119891" sldId="359"/>
        </pc:sldMkLst>
        <pc:spChg chg="del">
          <ac:chgData name="CC Lee" userId="7309231c4353d1c0" providerId="LiveId" clId="{D7601C91-3791-DF4C-BDB1-6AB709DA7B89}" dt="2020-04-02T07:07:06.520" v="986"/>
          <ac:spMkLst>
            <pc:docMk/>
            <pc:sldMk cId="1007119891" sldId="359"/>
            <ac:spMk id="2" creationId="{5D41016B-24D7-C042-9D13-5ED2DAEC4838}"/>
          </ac:spMkLst>
        </pc:spChg>
        <pc:spChg chg="del">
          <ac:chgData name="CC Lee" userId="7309231c4353d1c0" providerId="LiveId" clId="{D7601C91-3791-DF4C-BDB1-6AB709DA7B89}" dt="2020-04-02T07:07:06.520" v="986"/>
          <ac:spMkLst>
            <pc:docMk/>
            <pc:sldMk cId="1007119891" sldId="359"/>
            <ac:spMk id="3" creationId="{9B73C73F-E912-E54B-9F30-FB1B439E6CC4}"/>
          </ac:spMkLst>
        </pc:spChg>
        <pc:spChg chg="add del mod">
          <ac:chgData name="CC Lee" userId="7309231c4353d1c0" providerId="LiveId" clId="{D7601C91-3791-DF4C-BDB1-6AB709DA7B89}" dt="2020-04-02T07:07:11.062" v="987" actId="478"/>
          <ac:spMkLst>
            <pc:docMk/>
            <pc:sldMk cId="1007119891" sldId="359"/>
            <ac:spMk id="4" creationId="{B1B89F23-3495-214F-97AD-A8120562D54D}"/>
          </ac:spMkLst>
        </pc:spChg>
        <pc:spChg chg="add del mod">
          <ac:chgData name="CC Lee" userId="7309231c4353d1c0" providerId="LiveId" clId="{D7601C91-3791-DF4C-BDB1-6AB709DA7B89}" dt="2020-04-02T07:41:50.307" v="988" actId="478"/>
          <ac:spMkLst>
            <pc:docMk/>
            <pc:sldMk cId="1007119891" sldId="359"/>
            <ac:spMk id="5" creationId="{3017C51B-6DB8-8847-A039-F77782821562}"/>
          </ac:spMkLst>
        </pc:spChg>
        <pc:spChg chg="add mod">
          <ac:chgData name="CC Lee" userId="7309231c4353d1c0" providerId="LiveId" clId="{D7601C91-3791-DF4C-BDB1-6AB709DA7B89}" dt="2020-04-02T07:53:09.619" v="1172" actId="1076"/>
          <ac:spMkLst>
            <pc:docMk/>
            <pc:sldMk cId="1007119891" sldId="359"/>
            <ac:spMk id="6" creationId="{6761DA28-9063-A84A-B964-85AAB6A5B3F5}"/>
          </ac:spMkLst>
        </pc:spChg>
        <pc:spChg chg="add mod">
          <ac:chgData name="CC Lee" userId="7309231c4353d1c0" providerId="LiveId" clId="{D7601C91-3791-DF4C-BDB1-6AB709DA7B89}" dt="2020-04-02T07:53:21.858" v="1181" actId="14100"/>
          <ac:spMkLst>
            <pc:docMk/>
            <pc:sldMk cId="1007119891" sldId="359"/>
            <ac:spMk id="7" creationId="{99F52B3F-D3A9-B34B-A9D7-0F2C8947A361}"/>
          </ac:spMkLst>
        </pc:spChg>
        <pc:spChg chg="add mod">
          <ac:chgData name="CC Lee" userId="7309231c4353d1c0" providerId="LiveId" clId="{D7601C91-3791-DF4C-BDB1-6AB709DA7B89}" dt="2020-04-02T07:53:26.748" v="1182" actId="1076"/>
          <ac:spMkLst>
            <pc:docMk/>
            <pc:sldMk cId="1007119891" sldId="359"/>
            <ac:spMk id="9" creationId="{3B4F1F6D-42F7-4840-B631-D02F85FB29EE}"/>
          </ac:spMkLst>
        </pc:spChg>
        <pc:picChg chg="add mod">
          <ac:chgData name="CC Lee" userId="7309231c4353d1c0" providerId="LiveId" clId="{D7601C91-3791-DF4C-BDB1-6AB709DA7B89}" dt="2020-04-02T07:53:30.775" v="1183" actId="14100"/>
          <ac:picMkLst>
            <pc:docMk/>
            <pc:sldMk cId="1007119891" sldId="359"/>
            <ac:picMk id="8" creationId="{52459774-049A-FE49-B4AA-28D82E97A8D4}"/>
          </ac:picMkLst>
        </pc:picChg>
        <pc:picChg chg="add mod">
          <ac:chgData name="CC Lee" userId="7309231c4353d1c0" providerId="LiveId" clId="{D7601C91-3791-DF4C-BDB1-6AB709DA7B89}" dt="2020-04-02T07:47:23.861" v="1111" actId="1076"/>
          <ac:picMkLst>
            <pc:docMk/>
            <pc:sldMk cId="1007119891" sldId="359"/>
            <ac:picMk id="10" creationId="{13960951-AF07-B64D-9176-AA4D7DBACF93}"/>
          </ac:picMkLst>
        </pc:picChg>
        <pc:picChg chg="add mod">
          <ac:chgData name="CC Lee" userId="7309231c4353d1c0" providerId="LiveId" clId="{D7601C91-3791-DF4C-BDB1-6AB709DA7B89}" dt="2020-04-02T07:47:23.861" v="1111" actId="1076"/>
          <ac:picMkLst>
            <pc:docMk/>
            <pc:sldMk cId="1007119891" sldId="359"/>
            <ac:picMk id="11" creationId="{F7732CA7-9E37-AD49-A005-6C0DB008BEB4}"/>
          </ac:picMkLst>
        </pc:picChg>
      </pc:sldChg>
      <pc:sldChg chg="addSp delSp modSp add">
        <pc:chgData name="CC Lee" userId="7309231c4353d1c0" providerId="LiveId" clId="{D7601C91-3791-DF4C-BDB1-6AB709DA7B89}" dt="2020-04-02T07:51:48.454" v="1145" actId="121"/>
        <pc:sldMkLst>
          <pc:docMk/>
          <pc:sldMk cId="4111352394" sldId="360"/>
        </pc:sldMkLst>
        <pc:spChg chg="del">
          <ac:chgData name="CC Lee" userId="7309231c4353d1c0" providerId="LiveId" clId="{D7601C91-3791-DF4C-BDB1-6AB709DA7B89}" dt="2020-04-02T07:48:44.844" v="1115" actId="478"/>
          <ac:spMkLst>
            <pc:docMk/>
            <pc:sldMk cId="4111352394" sldId="360"/>
            <ac:spMk id="2" creationId="{A313CBC4-9540-9849-B846-6D3B9A05A23B}"/>
          </ac:spMkLst>
        </pc:spChg>
        <pc:spChg chg="del">
          <ac:chgData name="CC Lee" userId="7309231c4353d1c0" providerId="LiveId" clId="{D7601C91-3791-DF4C-BDB1-6AB709DA7B89}" dt="2020-04-02T07:48:44.844" v="1115" actId="478"/>
          <ac:spMkLst>
            <pc:docMk/>
            <pc:sldMk cId="4111352394" sldId="360"/>
            <ac:spMk id="3" creationId="{C82A829F-AA1B-8B4B-8FA7-3ABEE7E73F79}"/>
          </ac:spMkLst>
        </pc:spChg>
        <pc:spChg chg="add mod">
          <ac:chgData name="CC Lee" userId="7309231c4353d1c0" providerId="LiveId" clId="{D7601C91-3791-DF4C-BDB1-6AB709DA7B89}" dt="2020-04-02T07:49:12.022" v="1130" actId="1076"/>
          <ac:spMkLst>
            <pc:docMk/>
            <pc:sldMk cId="4111352394" sldId="360"/>
            <ac:spMk id="5" creationId="{7405C239-5732-4147-B2C7-994573327199}"/>
          </ac:spMkLst>
        </pc:spChg>
        <pc:spChg chg="add mod">
          <ac:chgData name="CC Lee" userId="7309231c4353d1c0" providerId="LiveId" clId="{D7601C91-3791-DF4C-BDB1-6AB709DA7B89}" dt="2020-04-02T07:51:48.454" v="1145" actId="121"/>
          <ac:spMkLst>
            <pc:docMk/>
            <pc:sldMk cId="4111352394" sldId="360"/>
            <ac:spMk id="7" creationId="{69CBF601-EA9F-2D44-B2B0-74BD9C865421}"/>
          </ac:spMkLst>
        </pc:spChg>
        <pc:picChg chg="add mod">
          <ac:chgData name="CC Lee" userId="7309231c4353d1c0" providerId="LiveId" clId="{D7601C91-3791-DF4C-BDB1-6AB709DA7B89}" dt="2020-04-02T07:51:18.961" v="1131" actId="1076"/>
          <ac:picMkLst>
            <pc:docMk/>
            <pc:sldMk cId="4111352394" sldId="360"/>
            <ac:picMk id="4" creationId="{0F3A5FEA-51BD-B442-A625-671918DCFCE2}"/>
          </ac:picMkLst>
        </pc:picChg>
        <pc:picChg chg="add mod">
          <ac:chgData name="CC Lee" userId="7309231c4353d1c0" providerId="LiveId" clId="{D7601C91-3791-DF4C-BDB1-6AB709DA7B89}" dt="2020-04-02T07:51:33.754" v="1138" actId="14100"/>
          <ac:picMkLst>
            <pc:docMk/>
            <pc:sldMk cId="4111352394" sldId="360"/>
            <ac:picMk id="6" creationId="{256D9C2E-3E6A-9043-8DA6-595A4131ACFA}"/>
          </ac:picMkLst>
        </pc:picChg>
      </pc:sldChg>
      <pc:sldChg chg="addSp delSp modSp add">
        <pc:chgData name="CC Lee" userId="7309231c4353d1c0" providerId="LiveId" clId="{D7601C91-3791-DF4C-BDB1-6AB709DA7B89}" dt="2020-04-02T07:52:33.111" v="1150" actId="478"/>
        <pc:sldMkLst>
          <pc:docMk/>
          <pc:sldMk cId="3084953743" sldId="361"/>
        </pc:sldMkLst>
        <pc:spChg chg="del">
          <ac:chgData name="CC Lee" userId="7309231c4353d1c0" providerId="LiveId" clId="{D7601C91-3791-DF4C-BDB1-6AB709DA7B89}" dt="2020-04-02T07:52:33.111" v="1150" actId="478"/>
          <ac:spMkLst>
            <pc:docMk/>
            <pc:sldMk cId="3084953743" sldId="361"/>
            <ac:spMk id="2" creationId="{152B0F95-F8C6-924B-A289-F0E30E7AB6DF}"/>
          </ac:spMkLst>
        </pc:spChg>
        <pc:spChg chg="del">
          <ac:chgData name="CC Lee" userId="7309231c4353d1c0" providerId="LiveId" clId="{D7601C91-3791-DF4C-BDB1-6AB709DA7B89}" dt="2020-04-02T07:52:28.202" v="1148" actId="478"/>
          <ac:spMkLst>
            <pc:docMk/>
            <pc:sldMk cId="3084953743" sldId="361"/>
            <ac:spMk id="3" creationId="{0FDA9624-243F-4A41-9D2A-4F3E64DCF4E2}"/>
          </ac:spMkLst>
        </pc:spChg>
        <pc:picChg chg="add mod">
          <ac:chgData name="CC Lee" userId="7309231c4353d1c0" providerId="LiveId" clId="{D7601C91-3791-DF4C-BDB1-6AB709DA7B89}" dt="2020-04-02T07:52:31.248" v="1149" actId="1076"/>
          <ac:picMkLst>
            <pc:docMk/>
            <pc:sldMk cId="3084953743" sldId="361"/>
            <ac:picMk id="4" creationId="{CAE2FEC4-84DB-CF44-859C-722F55F3684C}"/>
          </ac:picMkLst>
        </pc:picChg>
      </pc:sldChg>
      <pc:sldChg chg="addSp delSp modSp add">
        <pc:chgData name="CC Lee" userId="7309231c4353d1c0" providerId="LiveId" clId="{D7601C91-3791-DF4C-BDB1-6AB709DA7B89}" dt="2020-04-02T07:56:08.192" v="1287" actId="1076"/>
        <pc:sldMkLst>
          <pc:docMk/>
          <pc:sldMk cId="3149921529" sldId="362"/>
        </pc:sldMkLst>
        <pc:spChg chg="mod">
          <ac:chgData name="CC Lee" userId="7309231c4353d1c0" providerId="LiveId" clId="{D7601C91-3791-DF4C-BDB1-6AB709DA7B89}" dt="2020-04-02T07:55:55.964" v="1282" actId="1076"/>
          <ac:spMkLst>
            <pc:docMk/>
            <pc:sldMk cId="3149921529" sldId="362"/>
            <ac:spMk id="7" creationId="{99F52B3F-D3A9-B34B-A9D7-0F2C8947A361}"/>
          </ac:spMkLst>
        </pc:spChg>
        <pc:spChg chg="add mod">
          <ac:chgData name="CC Lee" userId="7309231c4353d1c0" providerId="LiveId" clId="{D7601C91-3791-DF4C-BDB1-6AB709DA7B89}" dt="2020-04-02T07:56:00.703" v="1285" actId="1076"/>
          <ac:spMkLst>
            <pc:docMk/>
            <pc:sldMk cId="3149921529" sldId="362"/>
            <ac:spMk id="12" creationId="{B9568B74-DF92-EF44-BA9F-858A3FA8C159}"/>
          </ac:spMkLst>
        </pc:spChg>
        <pc:spChg chg="add mod">
          <ac:chgData name="CC Lee" userId="7309231c4353d1c0" providerId="LiveId" clId="{D7601C91-3791-DF4C-BDB1-6AB709DA7B89}" dt="2020-04-02T07:56:08.192" v="1287" actId="1076"/>
          <ac:spMkLst>
            <pc:docMk/>
            <pc:sldMk cId="3149921529" sldId="362"/>
            <ac:spMk id="15" creationId="{FB1A3B80-FDF8-D843-9E98-E5A8270C8300}"/>
          </ac:spMkLst>
        </pc:spChg>
        <pc:cxnChg chg="add mod">
          <ac:chgData name="CC Lee" userId="7309231c4353d1c0" providerId="LiveId" clId="{D7601C91-3791-DF4C-BDB1-6AB709DA7B89}" dt="2020-04-02T07:55:58.783" v="1284" actId="14100"/>
          <ac:cxnSpMkLst>
            <pc:docMk/>
            <pc:sldMk cId="3149921529" sldId="362"/>
            <ac:cxnSpMk id="3" creationId="{7A340E6D-C9CD-9946-ADBF-B01684E3191C}"/>
          </ac:cxnSpMkLst>
        </pc:cxnChg>
        <pc:cxnChg chg="add mod">
          <ac:chgData name="CC Lee" userId="7309231c4353d1c0" providerId="LiveId" clId="{D7601C91-3791-DF4C-BDB1-6AB709DA7B89}" dt="2020-04-02T07:56:05.137" v="1286" actId="14100"/>
          <ac:cxnSpMkLst>
            <pc:docMk/>
            <pc:sldMk cId="3149921529" sldId="362"/>
            <ac:cxnSpMk id="13" creationId="{C043E7CA-B43C-6E4A-8A84-D567CD7D7D5C}"/>
          </ac:cxnSpMkLst>
        </pc:cxnChg>
        <pc:cxnChg chg="add del">
          <ac:chgData name="CC Lee" userId="7309231c4353d1c0" providerId="LiveId" clId="{D7601C91-3791-DF4C-BDB1-6AB709DA7B89}" dt="2020-04-02T07:55:34.189" v="1236"/>
          <ac:cxnSpMkLst>
            <pc:docMk/>
            <pc:sldMk cId="3149921529" sldId="362"/>
            <ac:cxnSpMk id="14" creationId="{7829EB0E-C01A-7848-9B52-BEC3A21BBAE7}"/>
          </ac:cxnSpMkLst>
        </pc:cxnChg>
      </pc:sldChg>
      <pc:sldChg chg="addSp delSp modSp add">
        <pc:chgData name="CC Lee" userId="7309231c4353d1c0" providerId="LiveId" clId="{D7601C91-3791-DF4C-BDB1-6AB709DA7B89}" dt="2020-04-06T17:33:32.713" v="1495" actId="207"/>
        <pc:sldMkLst>
          <pc:docMk/>
          <pc:sldMk cId="2494388742" sldId="363"/>
        </pc:sldMkLst>
        <pc:spChg chg="mod">
          <ac:chgData name="CC Lee" userId="7309231c4353d1c0" providerId="LiveId" clId="{D7601C91-3791-DF4C-BDB1-6AB709DA7B89}" dt="2020-04-06T17:32:52.128" v="1485" actId="1076"/>
          <ac:spMkLst>
            <pc:docMk/>
            <pc:sldMk cId="2494388742" sldId="363"/>
            <ac:spMk id="2" creationId="{09D4A3DE-5B81-984A-BD2E-B9224A0EFCEB}"/>
          </ac:spMkLst>
        </pc:spChg>
        <pc:spChg chg="del">
          <ac:chgData name="CC Lee" userId="7309231c4353d1c0" providerId="LiveId" clId="{D7601C91-3791-DF4C-BDB1-6AB709DA7B89}" dt="2020-04-06T17:32:12.785" v="1380"/>
          <ac:spMkLst>
            <pc:docMk/>
            <pc:sldMk cId="2494388742" sldId="363"/>
            <ac:spMk id="3" creationId="{5B540922-B8ED-8C44-AC65-BA4C02C56472}"/>
          </ac:spMkLst>
        </pc:spChg>
        <pc:spChg chg="add mod">
          <ac:chgData name="CC Lee" userId="7309231c4353d1c0" providerId="LiveId" clId="{D7601C91-3791-DF4C-BDB1-6AB709DA7B89}" dt="2020-04-06T17:33:06.019" v="1491" actId="1076"/>
          <ac:spMkLst>
            <pc:docMk/>
            <pc:sldMk cId="2494388742" sldId="363"/>
            <ac:spMk id="5" creationId="{773CE17B-52A7-A44E-8728-27A4641CBE41}"/>
          </ac:spMkLst>
        </pc:spChg>
        <pc:spChg chg="add mod">
          <ac:chgData name="CC Lee" userId="7309231c4353d1c0" providerId="LiveId" clId="{D7601C91-3791-DF4C-BDB1-6AB709DA7B89}" dt="2020-04-06T17:33:32.713" v="1495" actId="207"/>
          <ac:spMkLst>
            <pc:docMk/>
            <pc:sldMk cId="2494388742" sldId="363"/>
            <ac:spMk id="6" creationId="{7969AF8F-DB80-8D42-AD5A-6F92D885CCCD}"/>
          </ac:spMkLst>
        </pc:spChg>
        <pc:picChg chg="add mod">
          <ac:chgData name="CC Lee" userId="7309231c4353d1c0" providerId="LiveId" clId="{D7601C91-3791-DF4C-BDB1-6AB709DA7B89}" dt="2020-04-06T17:32:54.172" v="1487" actId="208"/>
          <ac:picMkLst>
            <pc:docMk/>
            <pc:sldMk cId="2494388742" sldId="363"/>
            <ac:picMk id="4" creationId="{7D8129D7-3CC4-3943-8772-8501F46DDFED}"/>
          </ac:picMkLst>
        </pc:picChg>
      </pc:sldChg>
      <pc:sldChg chg="addSp delSp modSp add del">
        <pc:chgData name="CC Lee" userId="7309231c4353d1c0" providerId="LiveId" clId="{D7601C91-3791-DF4C-BDB1-6AB709DA7B89}" dt="2020-04-06T17:44:36.058" v="1666" actId="2696"/>
        <pc:sldMkLst>
          <pc:docMk/>
          <pc:sldMk cId="1117184623" sldId="364"/>
        </pc:sldMkLst>
        <pc:spChg chg="del">
          <ac:chgData name="CC Lee" userId="7309231c4353d1c0" providerId="LiveId" clId="{D7601C91-3791-DF4C-BDB1-6AB709DA7B89}" dt="2020-04-06T17:41:38.354" v="1610"/>
          <ac:spMkLst>
            <pc:docMk/>
            <pc:sldMk cId="1117184623" sldId="364"/>
            <ac:spMk id="2" creationId="{3EFA2EE3-42D0-EC42-84F9-C75EA7D1A42F}"/>
          </ac:spMkLst>
        </pc:spChg>
        <pc:spChg chg="del">
          <ac:chgData name="CC Lee" userId="7309231c4353d1c0" providerId="LiveId" clId="{D7601C91-3791-DF4C-BDB1-6AB709DA7B89}" dt="2020-04-06T17:41:38.354" v="1610"/>
          <ac:spMkLst>
            <pc:docMk/>
            <pc:sldMk cId="1117184623" sldId="364"/>
            <ac:spMk id="3" creationId="{65B35C6E-306C-5B40-8E6B-ADD1CF70C8EC}"/>
          </ac:spMkLst>
        </pc:spChg>
        <pc:spChg chg="add mod">
          <ac:chgData name="CC Lee" userId="7309231c4353d1c0" providerId="LiveId" clId="{D7601C91-3791-DF4C-BDB1-6AB709DA7B89}" dt="2020-04-06T17:41:38.354" v="1610"/>
          <ac:spMkLst>
            <pc:docMk/>
            <pc:sldMk cId="1117184623" sldId="364"/>
            <ac:spMk id="4" creationId="{8952FAAF-946A-4749-A5BB-2D810E6829BB}"/>
          </ac:spMkLst>
        </pc:spChg>
        <pc:spChg chg="add mod">
          <ac:chgData name="CC Lee" userId="7309231c4353d1c0" providerId="LiveId" clId="{D7601C91-3791-DF4C-BDB1-6AB709DA7B89}" dt="2020-04-06T17:41:38.354" v="1610"/>
          <ac:spMkLst>
            <pc:docMk/>
            <pc:sldMk cId="1117184623" sldId="364"/>
            <ac:spMk id="5" creationId="{0191B820-3A65-4148-A01F-7CE2344F8CBB}"/>
          </ac:spMkLst>
        </pc:spChg>
      </pc:sldChg>
      <pc:sldChg chg="modSp add">
        <pc:chgData name="CC Lee" userId="7309231c4353d1c0" providerId="LiveId" clId="{D7601C91-3791-DF4C-BDB1-6AB709DA7B89}" dt="2020-04-06T17:44:51.461" v="1669" actId="207"/>
        <pc:sldMkLst>
          <pc:docMk/>
          <pc:sldMk cId="1207964272" sldId="365"/>
        </pc:sldMkLst>
        <pc:spChg chg="mod">
          <ac:chgData name="CC Lee" userId="7309231c4353d1c0" providerId="LiveId" clId="{D7601C91-3791-DF4C-BDB1-6AB709DA7B89}" dt="2020-04-06T17:44:51.461" v="1669" actId="207"/>
          <ac:spMkLst>
            <pc:docMk/>
            <pc:sldMk cId="1207964272" sldId="365"/>
            <ac:spMk id="5" creationId="{00000000-0000-0000-0000-000000000000}"/>
          </ac:spMkLst>
        </pc:spChg>
      </pc:sldChg>
      <pc:sldChg chg="add del">
        <pc:chgData name="CC Lee" userId="7309231c4353d1c0" providerId="LiveId" clId="{D7601C91-3791-DF4C-BDB1-6AB709DA7B89}" dt="2020-04-06T17:44:34.868" v="1664"/>
        <pc:sldMkLst>
          <pc:docMk/>
          <pc:sldMk cId="3255242258" sldId="365"/>
        </pc:sldMkLst>
      </pc:sldChg>
      <pc:sldChg chg="add">
        <pc:chgData name="CC Lee" userId="7309231c4353d1c0" providerId="LiveId" clId="{D7601C91-3791-DF4C-BDB1-6AB709DA7B89}" dt="2020-04-06T17:56:53.949" v="1765"/>
        <pc:sldMkLst>
          <pc:docMk/>
          <pc:sldMk cId="1729492663" sldId="366"/>
        </pc:sldMkLst>
      </pc:sldChg>
      <pc:sldChg chg="addSp delSp modSp add del">
        <pc:chgData name="CC Lee" userId="7309231c4353d1c0" providerId="LiveId" clId="{D7601C91-3791-DF4C-BDB1-6AB709DA7B89}" dt="2020-04-06T17:56:37.990" v="1761" actId="2696"/>
        <pc:sldMkLst>
          <pc:docMk/>
          <pc:sldMk cId="1742175963" sldId="366"/>
        </pc:sldMkLst>
        <pc:spChg chg="mod">
          <ac:chgData name="CC Lee" userId="7309231c4353d1c0" providerId="LiveId" clId="{D7601C91-3791-DF4C-BDB1-6AB709DA7B89}" dt="2020-04-06T17:56:05.522" v="1760" actId="27636"/>
          <ac:spMkLst>
            <pc:docMk/>
            <pc:sldMk cId="1742175963" sldId="366"/>
            <ac:spMk id="2" creationId="{59675CAE-4679-FD44-87A9-6B0D523E45BC}"/>
          </ac:spMkLst>
        </pc:spChg>
        <pc:spChg chg="del">
          <ac:chgData name="CC Lee" userId="7309231c4353d1c0" providerId="LiveId" clId="{D7601C91-3791-DF4C-BDB1-6AB709DA7B89}" dt="2020-04-06T17:55:18.859" v="1737" actId="478"/>
          <ac:spMkLst>
            <pc:docMk/>
            <pc:sldMk cId="1742175963" sldId="366"/>
            <ac:spMk id="3" creationId="{7D8BB82A-5BA0-4F47-9774-A31CB9C4C884}"/>
          </ac:spMkLst>
        </pc:spChg>
        <pc:spChg chg="add mod">
          <ac:chgData name="CC Lee" userId="7309231c4353d1c0" providerId="LiveId" clId="{D7601C91-3791-DF4C-BDB1-6AB709DA7B89}" dt="2020-04-06T17:54:55.060" v="1731" actId="1076"/>
          <ac:spMkLst>
            <pc:docMk/>
            <pc:sldMk cId="1742175963" sldId="366"/>
            <ac:spMk id="4" creationId="{57AE17A6-1B2B-2848-A057-EB96AC321E8A}"/>
          </ac:spMkLst>
        </pc:spChg>
        <pc:picChg chg="add mod">
          <ac:chgData name="CC Lee" userId="7309231c4353d1c0" providerId="LiveId" clId="{D7601C91-3791-DF4C-BDB1-6AB709DA7B89}" dt="2020-04-06T17:55:25.409" v="1745" actId="1038"/>
          <ac:picMkLst>
            <pc:docMk/>
            <pc:sldMk cId="1742175963" sldId="366"/>
            <ac:picMk id="5" creationId="{C4F0BE45-B558-9C44-A841-7078BDA81EEC}"/>
          </ac:picMkLst>
        </pc:picChg>
      </pc:sldChg>
      <pc:sldChg chg="addSp delSp modSp add">
        <pc:chgData name="CC Lee" userId="7309231c4353d1c0" providerId="LiveId" clId="{D7601C91-3791-DF4C-BDB1-6AB709DA7B89}" dt="2020-04-06T17:59:33.606" v="1832" actId="404"/>
        <pc:sldMkLst>
          <pc:docMk/>
          <pc:sldMk cId="721212455" sldId="367"/>
        </pc:sldMkLst>
        <pc:spChg chg="mod">
          <ac:chgData name="CC Lee" userId="7309231c4353d1c0" providerId="LiveId" clId="{D7601C91-3791-DF4C-BDB1-6AB709DA7B89}" dt="2020-04-06T17:59:21.852" v="1828" actId="20577"/>
          <ac:spMkLst>
            <pc:docMk/>
            <pc:sldMk cId="721212455" sldId="367"/>
            <ac:spMk id="2" creationId="{85F67E13-58CA-3C44-8694-E3B5CEA51633}"/>
          </ac:spMkLst>
        </pc:spChg>
        <pc:spChg chg="del">
          <ac:chgData name="CC Lee" userId="7309231c4353d1c0" providerId="LiveId" clId="{D7601C91-3791-DF4C-BDB1-6AB709DA7B89}" dt="2020-04-06T17:59:09.215" v="1808" actId="478"/>
          <ac:spMkLst>
            <pc:docMk/>
            <pc:sldMk cId="721212455" sldId="367"/>
            <ac:spMk id="3" creationId="{C1492098-71D8-FD4E-AF05-E5A65F26675B}"/>
          </ac:spMkLst>
        </pc:spChg>
        <pc:spChg chg="add mod">
          <ac:chgData name="CC Lee" userId="7309231c4353d1c0" providerId="LiveId" clId="{D7601C91-3791-DF4C-BDB1-6AB709DA7B89}" dt="2020-04-06T17:59:33.606" v="1832" actId="404"/>
          <ac:spMkLst>
            <pc:docMk/>
            <pc:sldMk cId="721212455" sldId="367"/>
            <ac:spMk id="5" creationId="{4CF36256-358E-924E-AF83-7D28CC4538D0}"/>
          </ac:spMkLst>
        </pc:spChg>
        <pc:picChg chg="add mod">
          <ac:chgData name="CC Lee" userId="7309231c4353d1c0" providerId="LiveId" clId="{D7601C91-3791-DF4C-BDB1-6AB709DA7B89}" dt="2020-04-06T17:59:15.873" v="1813" actId="1076"/>
          <ac:picMkLst>
            <pc:docMk/>
            <pc:sldMk cId="721212455" sldId="367"/>
            <ac:picMk id="4" creationId="{035BBDEF-3817-3349-BE80-5A2A51D1328B}"/>
          </ac:picMkLst>
        </pc:picChg>
      </pc:sldChg>
      <pc:sldChg chg="add del">
        <pc:chgData name="CC Lee" userId="7309231c4353d1c0" providerId="LiveId" clId="{D7601C91-3791-DF4C-BDB1-6AB709DA7B89}" dt="2020-04-06T17:56:38.007" v="1763" actId="2696"/>
        <pc:sldMkLst>
          <pc:docMk/>
          <pc:sldMk cId="1558527853" sldId="367"/>
        </pc:sldMkLst>
      </pc:sldChg>
      <pc:sldChg chg="add del">
        <pc:chgData name="CC Lee" userId="7309231c4353d1c0" providerId="LiveId" clId="{D7601C91-3791-DF4C-BDB1-6AB709DA7B89}" dt="2020-04-06T17:56:38.015" v="1764" actId="2696"/>
        <pc:sldMkLst>
          <pc:docMk/>
          <pc:sldMk cId="1879955569" sldId="368"/>
        </pc:sldMkLst>
      </pc:sldChg>
      <pc:sldChg chg="addSp delSp modSp add">
        <pc:chgData name="CC Lee" userId="7309231c4353d1c0" providerId="LiveId" clId="{D7601C91-3791-DF4C-BDB1-6AB709DA7B89}" dt="2020-04-06T18:00:58.968" v="1866" actId="1076"/>
        <pc:sldMkLst>
          <pc:docMk/>
          <pc:sldMk cId="3359867943" sldId="368"/>
        </pc:sldMkLst>
        <pc:spChg chg="mod">
          <ac:chgData name="CC Lee" userId="7309231c4353d1c0" providerId="LiveId" clId="{D7601C91-3791-DF4C-BDB1-6AB709DA7B89}" dt="2020-04-06T18:00:44.595" v="1859" actId="27636"/>
          <ac:spMkLst>
            <pc:docMk/>
            <pc:sldMk cId="3359867943" sldId="368"/>
            <ac:spMk id="2" creationId="{85F67E13-58CA-3C44-8694-E3B5CEA51633}"/>
          </ac:spMkLst>
        </pc:spChg>
        <pc:spChg chg="del">
          <ac:chgData name="CC Lee" userId="7309231c4353d1c0" providerId="LiveId" clId="{D7601C91-3791-DF4C-BDB1-6AB709DA7B89}" dt="2020-04-06T18:00:38.785" v="1854" actId="478"/>
          <ac:spMkLst>
            <pc:docMk/>
            <pc:sldMk cId="3359867943" sldId="368"/>
            <ac:spMk id="3" creationId="{C1492098-71D8-FD4E-AF05-E5A65F26675B}"/>
          </ac:spMkLst>
        </pc:spChg>
        <pc:spChg chg="add mod">
          <ac:chgData name="CC Lee" userId="7309231c4353d1c0" providerId="LiveId" clId="{D7601C91-3791-DF4C-BDB1-6AB709DA7B89}" dt="2020-04-06T18:00:58.968" v="1866" actId="1076"/>
          <ac:spMkLst>
            <pc:docMk/>
            <pc:sldMk cId="3359867943" sldId="368"/>
            <ac:spMk id="5" creationId="{125C30B1-20F8-D243-8FC2-364E6807BE60}"/>
          </ac:spMkLst>
        </pc:spChg>
        <pc:picChg chg="add mod">
          <ac:chgData name="CC Lee" userId="7309231c4353d1c0" providerId="LiveId" clId="{D7601C91-3791-DF4C-BDB1-6AB709DA7B89}" dt="2020-04-06T18:00:47.432" v="1861" actId="14100"/>
          <ac:picMkLst>
            <pc:docMk/>
            <pc:sldMk cId="3359867943" sldId="368"/>
            <ac:picMk id="4" creationId="{2F817DA1-1FBB-A740-8051-0A8E9001A1C3}"/>
          </ac:picMkLst>
        </pc:picChg>
      </pc:sldChg>
      <pc:sldChg chg="add del">
        <pc:chgData name="CC Lee" userId="7309231c4353d1c0" providerId="LiveId" clId="{D7601C91-3791-DF4C-BDB1-6AB709DA7B89}" dt="2020-04-06T17:56:37.999" v="1762" actId="2696"/>
        <pc:sldMkLst>
          <pc:docMk/>
          <pc:sldMk cId="2408851791" sldId="369"/>
        </pc:sldMkLst>
      </pc:sldChg>
      <pc:sldChg chg="addSp delSp modSp add">
        <pc:chgData name="CC Lee" userId="7309231c4353d1c0" providerId="LiveId" clId="{D7601C91-3791-DF4C-BDB1-6AB709DA7B89}" dt="2020-04-06T17:58:12.367" v="1798" actId="1076"/>
        <pc:sldMkLst>
          <pc:docMk/>
          <pc:sldMk cId="3262768215" sldId="369"/>
        </pc:sldMkLst>
        <pc:spChg chg="mod">
          <ac:chgData name="CC Lee" userId="7309231c4353d1c0" providerId="LiveId" clId="{D7601C91-3791-DF4C-BDB1-6AB709DA7B89}" dt="2020-04-06T17:58:10.628" v="1797" actId="14100"/>
          <ac:spMkLst>
            <pc:docMk/>
            <pc:sldMk cId="3262768215" sldId="369"/>
            <ac:spMk id="2" creationId="{85F67E13-58CA-3C44-8694-E3B5CEA51633}"/>
          </ac:spMkLst>
        </pc:spChg>
        <pc:spChg chg="del">
          <ac:chgData name="CC Lee" userId="7309231c4353d1c0" providerId="LiveId" clId="{D7601C91-3791-DF4C-BDB1-6AB709DA7B89}" dt="2020-04-06T17:58:00.975" v="1781" actId="478"/>
          <ac:spMkLst>
            <pc:docMk/>
            <pc:sldMk cId="3262768215" sldId="369"/>
            <ac:spMk id="3" creationId="{C1492098-71D8-FD4E-AF05-E5A65F26675B}"/>
          </ac:spMkLst>
        </pc:spChg>
        <pc:spChg chg="add mod">
          <ac:chgData name="CC Lee" userId="7309231c4353d1c0" providerId="LiveId" clId="{D7601C91-3791-DF4C-BDB1-6AB709DA7B89}" dt="2020-04-06T17:57:46.166" v="1778" actId="1076"/>
          <ac:spMkLst>
            <pc:docMk/>
            <pc:sldMk cId="3262768215" sldId="369"/>
            <ac:spMk id="4" creationId="{6FDB7567-EAE0-0249-97A1-353558C05CB9}"/>
          </ac:spMkLst>
        </pc:spChg>
        <pc:picChg chg="add mod">
          <ac:chgData name="CC Lee" userId="7309231c4353d1c0" providerId="LiveId" clId="{D7601C91-3791-DF4C-BDB1-6AB709DA7B89}" dt="2020-04-06T17:58:12.367" v="1798" actId="1076"/>
          <ac:picMkLst>
            <pc:docMk/>
            <pc:sldMk cId="3262768215" sldId="369"/>
            <ac:picMk id="5" creationId="{CD094820-434C-EB48-905E-82470CD628B9}"/>
          </ac:picMkLst>
        </pc:picChg>
      </pc:sldChg>
      <pc:sldChg chg="addSp delSp modSp add">
        <pc:chgData name="CC Lee" userId="7309231c4353d1c0" providerId="LiveId" clId="{D7601C91-3791-DF4C-BDB1-6AB709DA7B89}" dt="2020-04-06T18:02:42.794" v="1894" actId="1076"/>
        <pc:sldMkLst>
          <pc:docMk/>
          <pc:sldMk cId="1109530057" sldId="370"/>
        </pc:sldMkLst>
        <pc:spChg chg="mod">
          <ac:chgData name="CC Lee" userId="7309231c4353d1c0" providerId="LiveId" clId="{D7601C91-3791-DF4C-BDB1-6AB709DA7B89}" dt="2020-04-06T18:01:54.366" v="1882" actId="20577"/>
          <ac:spMkLst>
            <pc:docMk/>
            <pc:sldMk cId="1109530057" sldId="370"/>
            <ac:spMk id="2" creationId="{85F67E13-58CA-3C44-8694-E3B5CEA51633}"/>
          </ac:spMkLst>
        </pc:spChg>
        <pc:spChg chg="mod">
          <ac:chgData name="CC Lee" userId="7309231c4353d1c0" providerId="LiveId" clId="{D7601C91-3791-DF4C-BDB1-6AB709DA7B89}" dt="2020-04-06T18:02:42.794" v="1894" actId="1076"/>
          <ac:spMkLst>
            <pc:docMk/>
            <pc:sldMk cId="1109530057" sldId="370"/>
            <ac:spMk id="5" creationId="{125C30B1-20F8-D243-8FC2-364E6807BE60}"/>
          </ac:spMkLst>
        </pc:spChg>
        <pc:picChg chg="add mod">
          <ac:chgData name="CC Lee" userId="7309231c4353d1c0" providerId="LiveId" clId="{D7601C91-3791-DF4C-BDB1-6AB709DA7B89}" dt="2020-04-06T18:02:41.695" v="1893" actId="14100"/>
          <ac:picMkLst>
            <pc:docMk/>
            <pc:sldMk cId="1109530057" sldId="370"/>
            <ac:picMk id="3" creationId="{EE21B2F1-9269-3748-AB76-C6957817619A}"/>
          </ac:picMkLst>
        </pc:picChg>
        <pc:picChg chg="del">
          <ac:chgData name="CC Lee" userId="7309231c4353d1c0" providerId="LiveId" clId="{D7601C91-3791-DF4C-BDB1-6AB709DA7B89}" dt="2020-04-06T18:01:55.801" v="1883" actId="478"/>
          <ac:picMkLst>
            <pc:docMk/>
            <pc:sldMk cId="1109530057" sldId="370"/>
            <ac:picMk id="4" creationId="{2F817DA1-1FBB-A740-8051-0A8E9001A1C3}"/>
          </ac:picMkLst>
        </pc:picChg>
      </pc:sldChg>
      <pc:sldChg chg="addSp delSp modSp add">
        <pc:chgData name="CC Lee" userId="7309231c4353d1c0" providerId="LiveId" clId="{D7601C91-3791-DF4C-BDB1-6AB709DA7B89}" dt="2020-04-06T18:05:30.326" v="1921" actId="208"/>
        <pc:sldMkLst>
          <pc:docMk/>
          <pc:sldMk cId="260493001" sldId="371"/>
        </pc:sldMkLst>
        <pc:spChg chg="del">
          <ac:chgData name="CC Lee" userId="7309231c4353d1c0" providerId="LiveId" clId="{D7601C91-3791-DF4C-BDB1-6AB709DA7B89}" dt="2020-04-06T18:04:52.802" v="1906" actId="478"/>
          <ac:spMkLst>
            <pc:docMk/>
            <pc:sldMk cId="260493001" sldId="371"/>
            <ac:spMk id="2" creationId="{2F60F2CC-D4DE-6E4D-A3E6-B70587795E9D}"/>
          </ac:spMkLst>
        </pc:spChg>
        <pc:spChg chg="mod">
          <ac:chgData name="CC Lee" userId="7309231c4353d1c0" providerId="LiveId" clId="{D7601C91-3791-DF4C-BDB1-6AB709DA7B89}" dt="2020-04-06T18:05:02.934" v="1913" actId="403"/>
          <ac:spMkLst>
            <pc:docMk/>
            <pc:sldMk cId="260493001" sldId="371"/>
            <ac:spMk id="3" creationId="{7AB1BC2F-BF79-6548-9FA1-C0AE87E5BAC5}"/>
          </ac:spMkLst>
        </pc:spChg>
        <pc:grpChg chg="add mod">
          <ac:chgData name="CC Lee" userId="7309231c4353d1c0" providerId="LiveId" clId="{D7601C91-3791-DF4C-BDB1-6AB709DA7B89}" dt="2020-04-06T18:05:14.875" v="1919" actId="1076"/>
          <ac:grpSpMkLst>
            <pc:docMk/>
            <pc:sldMk cId="260493001" sldId="371"/>
            <ac:grpSpMk id="8" creationId="{A3745859-6159-DD4F-9B39-E340FDA659D3}"/>
          </ac:grpSpMkLst>
        </pc:grpChg>
        <pc:picChg chg="add mod">
          <ac:chgData name="CC Lee" userId="7309231c4353d1c0" providerId="LiveId" clId="{D7601C91-3791-DF4C-BDB1-6AB709DA7B89}" dt="2020-04-06T18:05:13.736" v="1918" actId="164"/>
          <ac:picMkLst>
            <pc:docMk/>
            <pc:sldMk cId="260493001" sldId="371"/>
            <ac:picMk id="4" creationId="{AD697E9A-5261-FE4A-9884-F812302F48EE}"/>
          </ac:picMkLst>
        </pc:picChg>
        <pc:picChg chg="add mod">
          <ac:chgData name="CC Lee" userId="7309231c4353d1c0" providerId="LiveId" clId="{D7601C91-3791-DF4C-BDB1-6AB709DA7B89}" dt="2020-04-06T18:05:13.736" v="1918" actId="164"/>
          <ac:picMkLst>
            <pc:docMk/>
            <pc:sldMk cId="260493001" sldId="371"/>
            <ac:picMk id="5" creationId="{959EE87C-AAB0-004A-88A0-72AF9D8A0892}"/>
          </ac:picMkLst>
        </pc:picChg>
        <pc:picChg chg="add mod">
          <ac:chgData name="CC Lee" userId="7309231c4353d1c0" providerId="LiveId" clId="{D7601C91-3791-DF4C-BDB1-6AB709DA7B89}" dt="2020-04-06T18:05:13.736" v="1918" actId="164"/>
          <ac:picMkLst>
            <pc:docMk/>
            <pc:sldMk cId="260493001" sldId="371"/>
            <ac:picMk id="6" creationId="{18FCA24F-6A39-9346-8319-E46DDC4FE348}"/>
          </ac:picMkLst>
        </pc:picChg>
        <pc:picChg chg="add mod">
          <ac:chgData name="CC Lee" userId="7309231c4353d1c0" providerId="LiveId" clId="{D7601C91-3791-DF4C-BDB1-6AB709DA7B89}" dt="2020-04-06T18:05:30.326" v="1921" actId="208"/>
          <ac:picMkLst>
            <pc:docMk/>
            <pc:sldMk cId="260493001" sldId="371"/>
            <ac:picMk id="7" creationId="{71654CFA-7093-2E4B-A4AD-BC6EEC6BD943}"/>
          </ac:picMkLst>
        </pc:picChg>
      </pc:sldChg>
      <pc:sldChg chg="addSp delSp modSp add">
        <pc:chgData name="CC Lee" userId="7309231c4353d1c0" providerId="LiveId" clId="{D7601C91-3791-DF4C-BDB1-6AB709DA7B89}" dt="2020-04-06T18:28:39.389" v="1927" actId="1076"/>
        <pc:sldMkLst>
          <pc:docMk/>
          <pc:sldMk cId="1910344251" sldId="372"/>
        </pc:sldMkLst>
        <pc:spChg chg="del">
          <ac:chgData name="CC Lee" userId="7309231c4353d1c0" providerId="LiveId" clId="{D7601C91-3791-DF4C-BDB1-6AB709DA7B89}" dt="2020-04-06T18:28:31.921" v="1924" actId="478"/>
          <ac:spMkLst>
            <pc:docMk/>
            <pc:sldMk cId="1910344251" sldId="372"/>
            <ac:spMk id="2" creationId="{2FE97DB2-9DC8-F44B-8F5D-0D64AB63707B}"/>
          </ac:spMkLst>
        </pc:spChg>
        <pc:spChg chg="del">
          <ac:chgData name="CC Lee" userId="7309231c4353d1c0" providerId="LiveId" clId="{D7601C91-3791-DF4C-BDB1-6AB709DA7B89}" dt="2020-04-06T18:28:30.217" v="1923"/>
          <ac:spMkLst>
            <pc:docMk/>
            <pc:sldMk cId="1910344251" sldId="372"/>
            <ac:spMk id="3" creationId="{5E27626D-C53A-9C47-941E-D6A1C1E75C69}"/>
          </ac:spMkLst>
        </pc:spChg>
        <pc:picChg chg="add mod">
          <ac:chgData name="CC Lee" userId="7309231c4353d1c0" providerId="LiveId" clId="{D7601C91-3791-DF4C-BDB1-6AB709DA7B89}" dt="2020-04-06T18:28:39.389" v="1927" actId="1076"/>
          <ac:picMkLst>
            <pc:docMk/>
            <pc:sldMk cId="1910344251" sldId="372"/>
            <ac:picMk id="4" creationId="{56989E14-4841-1445-9C97-A1FA7FD6D142}"/>
          </ac:picMkLst>
        </pc:picChg>
      </pc:sldChg>
      <pc:sldChg chg="addSp delSp modSp add">
        <pc:chgData name="CC Lee" userId="7309231c4353d1c0" providerId="LiveId" clId="{D7601C91-3791-DF4C-BDB1-6AB709DA7B89}" dt="2020-04-06T18:30:40.352" v="1942" actId="14100"/>
        <pc:sldMkLst>
          <pc:docMk/>
          <pc:sldMk cId="2024899344" sldId="373"/>
        </pc:sldMkLst>
        <pc:spChg chg="del">
          <ac:chgData name="CC Lee" userId="7309231c4353d1c0" providerId="LiveId" clId="{D7601C91-3791-DF4C-BDB1-6AB709DA7B89}" dt="2020-04-06T18:29:22.975" v="1933"/>
          <ac:spMkLst>
            <pc:docMk/>
            <pc:sldMk cId="2024899344" sldId="373"/>
            <ac:spMk id="3" creationId="{E5F45185-A66F-4B4E-AAF9-AAD1452F13FB}"/>
          </ac:spMkLst>
        </pc:spChg>
        <pc:picChg chg="add mod">
          <ac:chgData name="CC Lee" userId="7309231c4353d1c0" providerId="LiveId" clId="{D7601C91-3791-DF4C-BDB1-6AB709DA7B89}" dt="2020-04-06T18:30:40.352" v="1942" actId="14100"/>
          <ac:picMkLst>
            <pc:docMk/>
            <pc:sldMk cId="2024899344" sldId="373"/>
            <ac:picMk id="4" creationId="{57255D86-7AEF-784A-AE03-BD739AB3ED2D}"/>
          </ac:picMkLst>
        </pc:picChg>
      </pc:sldChg>
      <pc:sldChg chg="addSp delSp modSp add">
        <pc:chgData name="CC Lee" userId="7309231c4353d1c0" providerId="LiveId" clId="{D7601C91-3791-DF4C-BDB1-6AB709DA7B89}" dt="2020-04-06T18:29:48.477" v="1940" actId="1076"/>
        <pc:sldMkLst>
          <pc:docMk/>
          <pc:sldMk cId="1132094224" sldId="374"/>
        </pc:sldMkLst>
        <pc:spChg chg="del">
          <ac:chgData name="CC Lee" userId="7309231c4353d1c0" providerId="LiveId" clId="{D7601C91-3791-DF4C-BDB1-6AB709DA7B89}" dt="2020-04-06T18:29:42.714" v="1937"/>
          <ac:spMkLst>
            <pc:docMk/>
            <pc:sldMk cId="1132094224" sldId="374"/>
            <ac:spMk id="3" creationId="{F2F93604-BAB0-3241-AE52-82DA946863F7}"/>
          </ac:spMkLst>
        </pc:spChg>
        <pc:picChg chg="add mod">
          <ac:chgData name="CC Lee" userId="7309231c4353d1c0" providerId="LiveId" clId="{D7601C91-3791-DF4C-BDB1-6AB709DA7B89}" dt="2020-04-06T18:29:48.477" v="1940" actId="1076"/>
          <ac:picMkLst>
            <pc:docMk/>
            <pc:sldMk cId="1132094224" sldId="374"/>
            <ac:picMk id="4" creationId="{20608D6F-F292-D44A-BBC3-E846147EF883}"/>
          </ac:picMkLst>
        </pc:picChg>
      </pc:sldChg>
    </pc:docChg>
  </pc:docChgLst>
  <pc:docChgLst>
    <pc:chgData name="CC Lee" userId="7309231c4353d1c0" providerId="LiveId" clId="{690F2718-364B-4612-BF6A-9A0EC223F46D}"/>
    <pc:docChg chg="custSel addSld delSld modSld">
      <pc:chgData name="CC Lee" userId="7309231c4353d1c0" providerId="LiveId" clId="{690F2718-364B-4612-BF6A-9A0EC223F46D}" dt="2021-06-02T01:58:38.451" v="540" actId="1076"/>
      <pc:docMkLst>
        <pc:docMk/>
      </pc:docMkLst>
      <pc:sldChg chg="addSp modSp mod">
        <pc:chgData name="CC Lee" userId="7309231c4353d1c0" providerId="LiveId" clId="{690F2718-364B-4612-BF6A-9A0EC223F46D}" dt="2021-06-01T22:07:20.993" v="386" actId="1076"/>
        <pc:sldMkLst>
          <pc:docMk/>
          <pc:sldMk cId="4193685837" sldId="268"/>
        </pc:sldMkLst>
        <pc:spChg chg="add mod">
          <ac:chgData name="CC Lee" userId="7309231c4353d1c0" providerId="LiveId" clId="{690F2718-364B-4612-BF6A-9A0EC223F46D}" dt="2021-06-01T22:07:20.993" v="386" actId="1076"/>
          <ac:spMkLst>
            <pc:docMk/>
            <pc:sldMk cId="4193685837" sldId="268"/>
            <ac:spMk id="3" creationId="{1E9DA19D-637B-4603-B1C6-2DAE6C3DEA1B}"/>
          </ac:spMkLst>
        </pc:spChg>
      </pc:sldChg>
      <pc:sldChg chg="addSp delSp modSp mod">
        <pc:chgData name="CC Lee" userId="7309231c4353d1c0" providerId="LiveId" clId="{690F2718-364B-4612-BF6A-9A0EC223F46D}" dt="2021-06-01T08:52:10.613" v="4" actId="1076"/>
        <pc:sldMkLst>
          <pc:docMk/>
          <pc:sldMk cId="2757323751" sldId="336"/>
        </pc:sldMkLst>
        <pc:spChg chg="add del mod">
          <ac:chgData name="CC Lee" userId="7309231c4353d1c0" providerId="LiveId" clId="{690F2718-364B-4612-BF6A-9A0EC223F46D}" dt="2021-06-01T08:52:06.468" v="3" actId="478"/>
          <ac:spMkLst>
            <pc:docMk/>
            <pc:sldMk cId="2757323751" sldId="336"/>
            <ac:spMk id="3" creationId="{D11A65A0-2FCC-4048-9AFD-270FC3606E0E}"/>
          </ac:spMkLst>
        </pc:spChg>
        <pc:spChg chg="mod">
          <ac:chgData name="CC Lee" userId="7309231c4353d1c0" providerId="LiveId" clId="{690F2718-364B-4612-BF6A-9A0EC223F46D}" dt="2021-06-01T08:52:10.613" v="4" actId="1076"/>
          <ac:spMkLst>
            <pc:docMk/>
            <pc:sldMk cId="2757323751" sldId="336"/>
            <ac:spMk id="5" creationId="{00000000-0000-0000-0000-000000000000}"/>
          </ac:spMkLst>
        </pc:spChg>
        <pc:picChg chg="del">
          <ac:chgData name="CC Lee" userId="7309231c4353d1c0" providerId="LiveId" clId="{690F2718-364B-4612-BF6A-9A0EC223F46D}" dt="2021-06-01T08:51:57.066" v="0" actId="478"/>
          <ac:picMkLst>
            <pc:docMk/>
            <pc:sldMk cId="2757323751" sldId="336"/>
            <ac:picMk id="4" creationId="{00000000-0000-0000-0000-000000000000}"/>
          </ac:picMkLst>
        </pc:picChg>
        <pc:picChg chg="add ord">
          <ac:chgData name="CC Lee" userId="7309231c4353d1c0" providerId="LiveId" clId="{690F2718-364B-4612-BF6A-9A0EC223F46D}" dt="2021-06-01T08:52:00.134" v="2" actId="167"/>
          <ac:picMkLst>
            <pc:docMk/>
            <pc:sldMk cId="2757323751" sldId="336"/>
            <ac:picMk id="7" creationId="{4D247C9D-06C9-43D5-94C7-D929BCAA31E6}"/>
          </ac:picMkLst>
        </pc:picChg>
      </pc:sldChg>
      <pc:sldChg chg="addSp delSp modSp mod modNotesTx">
        <pc:chgData name="CC Lee" userId="7309231c4353d1c0" providerId="LiveId" clId="{690F2718-364B-4612-BF6A-9A0EC223F46D}" dt="2021-06-01T22:15:09.923" v="403" actId="20577"/>
        <pc:sldMkLst>
          <pc:docMk/>
          <pc:sldMk cId="1923958324" sldId="342"/>
        </pc:sldMkLst>
        <pc:spChg chg="mod">
          <ac:chgData name="CC Lee" userId="7309231c4353d1c0" providerId="LiveId" clId="{690F2718-364B-4612-BF6A-9A0EC223F46D}" dt="2021-06-01T22:15:09.923" v="403" actId="20577"/>
          <ac:spMkLst>
            <pc:docMk/>
            <pc:sldMk cId="1923958324" sldId="342"/>
            <ac:spMk id="5" creationId="{586F14CC-0397-C343-91D4-4402BBB31628}"/>
          </ac:spMkLst>
        </pc:spChg>
        <pc:spChg chg="mod">
          <ac:chgData name="CC Lee" userId="7309231c4353d1c0" providerId="LiveId" clId="{690F2718-364B-4612-BF6A-9A0EC223F46D}" dt="2021-06-01T22:00:10.403" v="193" actId="27636"/>
          <ac:spMkLst>
            <pc:docMk/>
            <pc:sldMk cId="1923958324" sldId="342"/>
            <ac:spMk id="6" creationId="{D444D04B-3694-A141-81A9-EE5D0A149E69}"/>
          </ac:spMkLst>
        </pc:spChg>
        <pc:picChg chg="add mod">
          <ac:chgData name="CC Lee" userId="7309231c4353d1c0" providerId="LiveId" clId="{690F2718-364B-4612-BF6A-9A0EC223F46D}" dt="2021-06-01T21:59:24.222" v="169" actId="14100"/>
          <ac:picMkLst>
            <pc:docMk/>
            <pc:sldMk cId="1923958324" sldId="342"/>
            <ac:picMk id="3" creationId="{4D74CB5C-CE3C-46E1-A90A-8957D49A53C3}"/>
          </ac:picMkLst>
        </pc:picChg>
        <pc:picChg chg="del">
          <ac:chgData name="CC Lee" userId="7309231c4353d1c0" providerId="LiveId" clId="{690F2718-364B-4612-BF6A-9A0EC223F46D}" dt="2021-06-01T22:00:07.410" v="190" actId="478"/>
          <ac:picMkLst>
            <pc:docMk/>
            <pc:sldMk cId="1923958324" sldId="342"/>
            <ac:picMk id="7" creationId="{934FCEA0-F0CB-734D-BD25-5B29190825C9}"/>
          </ac:picMkLst>
        </pc:picChg>
        <pc:picChg chg="del">
          <ac:chgData name="CC Lee" userId="7309231c4353d1c0" providerId="LiveId" clId="{690F2718-364B-4612-BF6A-9A0EC223F46D}" dt="2021-06-01T22:00:08.226" v="191" actId="478"/>
          <ac:picMkLst>
            <pc:docMk/>
            <pc:sldMk cId="1923958324" sldId="342"/>
            <ac:picMk id="8" creationId="{16AC9475-5D3E-C045-8840-D83C3E9D47A5}"/>
          </ac:picMkLst>
        </pc:picChg>
      </pc:sldChg>
      <pc:sldChg chg="modSp mod">
        <pc:chgData name="CC Lee" userId="7309231c4353d1c0" providerId="LiveId" clId="{690F2718-364B-4612-BF6A-9A0EC223F46D}" dt="2021-06-01T22:04:48.876" v="324" actId="20577"/>
        <pc:sldMkLst>
          <pc:docMk/>
          <pc:sldMk cId="3232572008" sldId="347"/>
        </pc:sldMkLst>
        <pc:spChg chg="mod">
          <ac:chgData name="CC Lee" userId="7309231c4353d1c0" providerId="LiveId" clId="{690F2718-364B-4612-BF6A-9A0EC223F46D}" dt="2021-06-01T22:04:48.876" v="324" actId="20577"/>
          <ac:spMkLst>
            <pc:docMk/>
            <pc:sldMk cId="3232572008" sldId="347"/>
            <ac:spMk id="3" creationId="{00000000-0000-0000-0000-000000000000}"/>
          </ac:spMkLst>
        </pc:spChg>
      </pc:sldChg>
      <pc:sldChg chg="addSp modSp mod">
        <pc:chgData name="CC Lee" userId="7309231c4353d1c0" providerId="LiveId" clId="{690F2718-364B-4612-BF6A-9A0EC223F46D}" dt="2021-06-02T01:53:49.631" v="519" actId="208"/>
        <pc:sldMkLst>
          <pc:docMk/>
          <pc:sldMk cId="1084387544" sldId="348"/>
        </pc:sldMkLst>
        <pc:spChg chg="add mod">
          <ac:chgData name="CC Lee" userId="7309231c4353d1c0" providerId="LiveId" clId="{690F2718-364B-4612-BF6A-9A0EC223F46D}" dt="2021-06-02T01:53:44.189" v="517" actId="1076"/>
          <ac:spMkLst>
            <pc:docMk/>
            <pc:sldMk cId="1084387544" sldId="348"/>
            <ac:spMk id="3" creationId="{872428BE-0327-4496-96FE-B06DE146D33E}"/>
          </ac:spMkLst>
        </pc:spChg>
        <pc:spChg chg="add mod">
          <ac:chgData name="CC Lee" userId="7309231c4353d1c0" providerId="LiveId" clId="{690F2718-364B-4612-BF6A-9A0EC223F46D}" dt="2021-06-02T01:53:49.631" v="519" actId="208"/>
          <ac:spMkLst>
            <pc:docMk/>
            <pc:sldMk cId="1084387544" sldId="348"/>
            <ac:spMk id="4" creationId="{D594125A-D19F-46D2-86CF-6C475C40C14C}"/>
          </ac:spMkLst>
        </pc:spChg>
      </pc:sldChg>
      <pc:sldChg chg="modNotesTx">
        <pc:chgData name="CC Lee" userId="7309231c4353d1c0" providerId="LiveId" clId="{690F2718-364B-4612-BF6A-9A0EC223F46D}" dt="2021-06-01T08:55:07.944" v="12"/>
        <pc:sldMkLst>
          <pc:docMk/>
          <pc:sldMk cId="1896890353" sldId="349"/>
        </pc:sldMkLst>
      </pc:sldChg>
      <pc:sldChg chg="addSp delSp modSp mod modNotesTx">
        <pc:chgData name="CC Lee" userId="7309231c4353d1c0" providerId="LiveId" clId="{690F2718-364B-4612-BF6A-9A0EC223F46D}" dt="2021-06-01T08:56:22.459" v="31" actId="20577"/>
        <pc:sldMkLst>
          <pc:docMk/>
          <pc:sldMk cId="1230382103" sldId="350"/>
        </pc:sldMkLst>
        <pc:spChg chg="add del mod">
          <ac:chgData name="CC Lee" userId="7309231c4353d1c0" providerId="LiveId" clId="{690F2718-364B-4612-BF6A-9A0EC223F46D}" dt="2021-06-01T08:56:11.411" v="16" actId="478"/>
          <ac:spMkLst>
            <pc:docMk/>
            <pc:sldMk cId="1230382103" sldId="350"/>
            <ac:spMk id="3" creationId="{6F2F86A3-F305-4E3C-9B2C-F90D9C96B065}"/>
          </ac:spMkLst>
        </pc:spChg>
        <pc:spChg chg="mod">
          <ac:chgData name="CC Lee" userId="7309231c4353d1c0" providerId="LiveId" clId="{690F2718-364B-4612-BF6A-9A0EC223F46D}" dt="2021-06-01T08:56:13.875" v="17" actId="1076"/>
          <ac:spMkLst>
            <pc:docMk/>
            <pc:sldMk cId="1230382103" sldId="350"/>
            <ac:spMk id="5" creationId="{33AEB1E4-19BF-5149-AF92-6A0E7935637A}"/>
          </ac:spMkLst>
        </pc:spChg>
        <pc:spChg chg="mod">
          <ac:chgData name="CC Lee" userId="7309231c4353d1c0" providerId="LiveId" clId="{690F2718-364B-4612-BF6A-9A0EC223F46D}" dt="2021-06-01T08:56:17.653" v="25" actId="20577"/>
          <ac:spMkLst>
            <pc:docMk/>
            <pc:sldMk cId="1230382103" sldId="350"/>
            <ac:spMk id="6" creationId="{9FE3F44A-FED5-E542-89B6-7317B8F4A5C1}"/>
          </ac:spMkLst>
        </pc:spChg>
        <pc:picChg chg="del">
          <ac:chgData name="CC Lee" userId="7309231c4353d1c0" providerId="LiveId" clId="{690F2718-364B-4612-BF6A-9A0EC223F46D}" dt="2021-06-01T08:56:04.535" v="13" actId="478"/>
          <ac:picMkLst>
            <pc:docMk/>
            <pc:sldMk cId="1230382103" sldId="350"/>
            <ac:picMk id="4" creationId="{AC8226D3-EDE8-4749-A7A0-4D7478EE9A7B}"/>
          </ac:picMkLst>
        </pc:picChg>
        <pc:picChg chg="add ord">
          <ac:chgData name="CC Lee" userId="7309231c4353d1c0" providerId="LiveId" clId="{690F2718-364B-4612-BF6A-9A0EC223F46D}" dt="2021-06-01T08:56:08.202" v="15" actId="167"/>
          <ac:picMkLst>
            <pc:docMk/>
            <pc:sldMk cId="1230382103" sldId="350"/>
            <ac:picMk id="8" creationId="{14C34045-D69F-4FC1-A009-BFD0B52369B1}"/>
          </ac:picMkLst>
        </pc:picChg>
      </pc:sldChg>
      <pc:sldChg chg="modSp mod">
        <pc:chgData name="CC Lee" userId="7309231c4353d1c0" providerId="LiveId" clId="{690F2718-364B-4612-BF6A-9A0EC223F46D}" dt="2021-06-01T22:03:59.445" v="300" actId="20577"/>
        <pc:sldMkLst>
          <pc:docMk/>
          <pc:sldMk cId="3391348480" sldId="354"/>
        </pc:sldMkLst>
        <pc:spChg chg="mod">
          <ac:chgData name="CC Lee" userId="7309231c4353d1c0" providerId="LiveId" clId="{690F2718-364B-4612-BF6A-9A0EC223F46D}" dt="2021-06-01T22:03:59.445" v="300" actId="20577"/>
          <ac:spMkLst>
            <pc:docMk/>
            <pc:sldMk cId="3391348480" sldId="354"/>
            <ac:spMk id="2" creationId="{2DB89144-6FA7-424B-A23E-CD77CE5825D3}"/>
          </ac:spMkLst>
        </pc:spChg>
        <pc:spChg chg="mod">
          <ac:chgData name="CC Lee" userId="7309231c4353d1c0" providerId="LiveId" clId="{690F2718-364B-4612-BF6A-9A0EC223F46D}" dt="2021-06-01T22:03:36.955" v="267" actId="20577"/>
          <ac:spMkLst>
            <pc:docMk/>
            <pc:sldMk cId="3391348480" sldId="354"/>
            <ac:spMk id="3" creationId="{24338064-397D-9B4B-8AB9-DD0EAC29F05C}"/>
          </ac:spMkLst>
        </pc:spChg>
      </pc:sldChg>
      <pc:sldChg chg="del">
        <pc:chgData name="CC Lee" userId="7309231c4353d1c0" providerId="LiveId" clId="{690F2718-364B-4612-BF6A-9A0EC223F46D}" dt="2021-06-02T00:46:47.703" v="415" actId="47"/>
        <pc:sldMkLst>
          <pc:docMk/>
          <pc:sldMk cId="1910344251" sldId="372"/>
        </pc:sldMkLst>
      </pc:sldChg>
      <pc:sldChg chg="del">
        <pc:chgData name="CC Lee" userId="7309231c4353d1c0" providerId="LiveId" clId="{690F2718-364B-4612-BF6A-9A0EC223F46D}" dt="2021-06-02T00:46:47.703" v="415" actId="47"/>
        <pc:sldMkLst>
          <pc:docMk/>
          <pc:sldMk cId="2024899344" sldId="373"/>
        </pc:sldMkLst>
      </pc:sldChg>
      <pc:sldChg chg="del">
        <pc:chgData name="CC Lee" userId="7309231c4353d1c0" providerId="LiveId" clId="{690F2718-364B-4612-BF6A-9A0EC223F46D}" dt="2021-06-02T00:46:47.703" v="415" actId="47"/>
        <pc:sldMkLst>
          <pc:docMk/>
          <pc:sldMk cId="1132094224" sldId="374"/>
        </pc:sldMkLst>
      </pc:sldChg>
      <pc:sldChg chg="new del">
        <pc:chgData name="CC Lee" userId="7309231c4353d1c0" providerId="LiveId" clId="{690F2718-364B-4612-BF6A-9A0EC223F46D}" dt="2021-06-01T22:00:02.073" v="189" actId="47"/>
        <pc:sldMkLst>
          <pc:docMk/>
          <pc:sldMk cId="4128214209" sldId="375"/>
        </pc:sldMkLst>
      </pc:sldChg>
      <pc:sldChg chg="addSp delSp modSp new del mod">
        <pc:chgData name="CC Lee" userId="7309231c4353d1c0" providerId="LiveId" clId="{690F2718-364B-4612-BF6A-9A0EC223F46D}" dt="2021-06-01T08:53:35.235" v="9" actId="47"/>
        <pc:sldMkLst>
          <pc:docMk/>
          <pc:sldMk cId="4259769114" sldId="375"/>
        </pc:sldMkLst>
        <pc:spChg chg="del">
          <ac:chgData name="CC Lee" userId="7309231c4353d1c0" providerId="LiveId" clId="{690F2718-364B-4612-BF6A-9A0EC223F46D}" dt="2021-06-01T08:52:50.331" v="6" actId="22"/>
          <ac:spMkLst>
            <pc:docMk/>
            <pc:sldMk cId="4259769114" sldId="375"/>
            <ac:spMk id="3" creationId="{4270AE42-5D6C-4BC5-9A78-E475E532858B}"/>
          </ac:spMkLst>
        </pc:spChg>
        <pc:picChg chg="add mod ord">
          <ac:chgData name="CC Lee" userId="7309231c4353d1c0" providerId="LiveId" clId="{690F2718-364B-4612-BF6A-9A0EC223F46D}" dt="2021-06-01T08:52:59.531" v="8" actId="14100"/>
          <ac:picMkLst>
            <pc:docMk/>
            <pc:sldMk cId="4259769114" sldId="375"/>
            <ac:picMk id="5" creationId="{EC9EFB23-DF89-410E-A687-2A814B8754F4}"/>
          </ac:picMkLst>
        </pc:picChg>
      </pc:sldChg>
      <pc:sldChg chg="delSp modSp add mod">
        <pc:chgData name="CC Lee" userId="7309231c4353d1c0" providerId="LiveId" clId="{690F2718-364B-4612-BF6A-9A0EC223F46D}" dt="2021-06-02T01:54:27.357" v="526" actId="404"/>
        <pc:sldMkLst>
          <pc:docMk/>
          <pc:sldMk cId="2380355483" sldId="376"/>
        </pc:sldMkLst>
        <pc:spChg chg="mod">
          <ac:chgData name="CC Lee" userId="7309231c4353d1c0" providerId="LiveId" clId="{690F2718-364B-4612-BF6A-9A0EC223F46D}" dt="2021-06-01T22:15:15.211" v="404"/>
          <ac:spMkLst>
            <pc:docMk/>
            <pc:sldMk cId="2380355483" sldId="376"/>
            <ac:spMk id="5" creationId="{586F14CC-0397-C343-91D4-4402BBB31628}"/>
          </ac:spMkLst>
        </pc:spChg>
        <pc:spChg chg="mod">
          <ac:chgData name="CC Lee" userId="7309231c4353d1c0" providerId="LiveId" clId="{690F2718-364B-4612-BF6A-9A0EC223F46D}" dt="2021-06-02T01:54:27.357" v="526" actId="404"/>
          <ac:spMkLst>
            <pc:docMk/>
            <pc:sldMk cId="2380355483" sldId="376"/>
            <ac:spMk id="6" creationId="{D444D04B-3694-A141-81A9-EE5D0A149E69}"/>
          </ac:spMkLst>
        </pc:spChg>
        <pc:picChg chg="del">
          <ac:chgData name="CC Lee" userId="7309231c4353d1c0" providerId="LiveId" clId="{690F2718-364B-4612-BF6A-9A0EC223F46D}" dt="2021-06-01T22:00:14.995" v="196" actId="478"/>
          <ac:picMkLst>
            <pc:docMk/>
            <pc:sldMk cId="2380355483" sldId="376"/>
            <ac:picMk id="3" creationId="{4D74CB5C-CE3C-46E1-A90A-8957D49A53C3}"/>
          </ac:picMkLst>
        </pc:picChg>
      </pc:sldChg>
      <pc:sldChg chg="addSp delSp modSp new mod">
        <pc:chgData name="CC Lee" userId="7309231c4353d1c0" providerId="LiveId" clId="{690F2718-364B-4612-BF6A-9A0EC223F46D}" dt="2021-06-02T00:47:30.599" v="421"/>
        <pc:sldMkLst>
          <pc:docMk/>
          <pc:sldMk cId="3699264101" sldId="377"/>
        </pc:sldMkLst>
        <pc:spChg chg="del">
          <ac:chgData name="CC Lee" userId="7309231c4353d1c0" providerId="LiveId" clId="{690F2718-364B-4612-BF6A-9A0EC223F46D}" dt="2021-06-02T00:46:38.350" v="413" actId="478"/>
          <ac:spMkLst>
            <pc:docMk/>
            <pc:sldMk cId="3699264101" sldId="377"/>
            <ac:spMk id="2" creationId="{C6C6E662-B632-4F13-95EC-900F7D7EF83D}"/>
          </ac:spMkLst>
        </pc:spChg>
        <pc:spChg chg="del">
          <ac:chgData name="CC Lee" userId="7309231c4353d1c0" providerId="LiveId" clId="{690F2718-364B-4612-BF6A-9A0EC223F46D}" dt="2021-06-02T00:46:29.380" v="408" actId="22"/>
          <ac:spMkLst>
            <pc:docMk/>
            <pc:sldMk cId="3699264101" sldId="377"/>
            <ac:spMk id="3" creationId="{69C50AC3-F022-4D1D-9D22-467E169EA966}"/>
          </ac:spMkLst>
        </pc:spChg>
        <pc:picChg chg="add mod">
          <ac:chgData name="CC Lee" userId="7309231c4353d1c0" providerId="LiveId" clId="{690F2718-364B-4612-BF6A-9A0EC223F46D}" dt="2021-06-02T00:46:19.270" v="407" actId="1076"/>
          <ac:picMkLst>
            <pc:docMk/>
            <pc:sldMk cId="3699264101" sldId="377"/>
            <ac:picMk id="5" creationId="{D5040A61-70F5-4EE4-93C3-5164E25A911E}"/>
          </ac:picMkLst>
        </pc:picChg>
        <pc:picChg chg="add mod ord">
          <ac:chgData name="CC Lee" userId="7309231c4353d1c0" providerId="LiveId" clId="{690F2718-364B-4612-BF6A-9A0EC223F46D}" dt="2021-06-02T00:47:30.599" v="421"/>
          <ac:picMkLst>
            <pc:docMk/>
            <pc:sldMk cId="3699264101" sldId="377"/>
            <ac:picMk id="7" creationId="{E492D418-EC43-4EF6-B316-C2AD1CC5F6DC}"/>
          </ac:picMkLst>
        </pc:picChg>
      </pc:sldChg>
      <pc:sldChg chg="addSp delSp modSp new mod">
        <pc:chgData name="CC Lee" userId="7309231c4353d1c0" providerId="LiveId" clId="{690F2718-364B-4612-BF6A-9A0EC223F46D}" dt="2021-06-02T00:47:27.324" v="420"/>
        <pc:sldMkLst>
          <pc:docMk/>
          <pc:sldMk cId="2607904688" sldId="378"/>
        </pc:sldMkLst>
        <pc:spChg chg="del">
          <ac:chgData name="CC Lee" userId="7309231c4353d1c0" providerId="LiveId" clId="{690F2718-364B-4612-BF6A-9A0EC223F46D}" dt="2021-06-02T00:47:13.271" v="416" actId="22"/>
          <ac:spMkLst>
            <pc:docMk/>
            <pc:sldMk cId="2607904688" sldId="378"/>
            <ac:spMk id="3" creationId="{A54C39D3-AD35-4B06-AB60-47047277FE05}"/>
          </ac:spMkLst>
        </pc:spChg>
        <pc:picChg chg="add mod ord">
          <ac:chgData name="CC Lee" userId="7309231c4353d1c0" providerId="LiveId" clId="{690F2718-364B-4612-BF6A-9A0EC223F46D}" dt="2021-06-02T00:47:27.324" v="420"/>
          <ac:picMkLst>
            <pc:docMk/>
            <pc:sldMk cId="2607904688" sldId="378"/>
            <ac:picMk id="5" creationId="{1F98CD2C-E003-4189-A74D-48D5158AAA08}"/>
          </ac:picMkLst>
        </pc:picChg>
      </pc:sldChg>
      <pc:sldChg chg="addSp delSp modSp new mod">
        <pc:chgData name="CC Lee" userId="7309231c4353d1c0" providerId="LiveId" clId="{690F2718-364B-4612-BF6A-9A0EC223F46D}" dt="2021-06-02T01:55:34.136" v="533" actId="1076"/>
        <pc:sldMkLst>
          <pc:docMk/>
          <pc:sldMk cId="3997307279" sldId="379"/>
        </pc:sldMkLst>
        <pc:spChg chg="del">
          <ac:chgData name="CC Lee" userId="7309231c4353d1c0" providerId="LiveId" clId="{690F2718-364B-4612-BF6A-9A0EC223F46D}" dt="2021-06-02T01:55:07.912" v="528" actId="22"/>
          <ac:spMkLst>
            <pc:docMk/>
            <pc:sldMk cId="3997307279" sldId="379"/>
            <ac:spMk id="3" creationId="{F7AC20D9-BDAD-4E48-B847-463F95A5A8D4}"/>
          </ac:spMkLst>
        </pc:spChg>
        <pc:picChg chg="add mod ord">
          <ac:chgData name="CC Lee" userId="7309231c4353d1c0" providerId="LiveId" clId="{690F2718-364B-4612-BF6A-9A0EC223F46D}" dt="2021-06-02T01:55:12.545" v="530" actId="14100"/>
          <ac:picMkLst>
            <pc:docMk/>
            <pc:sldMk cId="3997307279" sldId="379"/>
            <ac:picMk id="5" creationId="{AEEDE4A6-2556-4916-B9C9-800D6D6F01E8}"/>
          </ac:picMkLst>
        </pc:picChg>
        <pc:picChg chg="add mod">
          <ac:chgData name="CC Lee" userId="7309231c4353d1c0" providerId="LiveId" clId="{690F2718-364B-4612-BF6A-9A0EC223F46D}" dt="2021-06-02T01:55:34.136" v="533" actId="1076"/>
          <ac:picMkLst>
            <pc:docMk/>
            <pc:sldMk cId="3997307279" sldId="379"/>
            <ac:picMk id="7" creationId="{B0CC3860-2686-432B-B818-915D73B28609}"/>
          </ac:picMkLst>
        </pc:picChg>
      </pc:sldChg>
      <pc:sldChg chg="addSp delSp modSp new mod">
        <pc:chgData name="CC Lee" userId="7309231c4353d1c0" providerId="LiveId" clId="{690F2718-364B-4612-BF6A-9A0EC223F46D}" dt="2021-06-02T01:58:38.451" v="540" actId="1076"/>
        <pc:sldMkLst>
          <pc:docMk/>
          <pc:sldMk cId="613441016" sldId="380"/>
        </pc:sldMkLst>
        <pc:spChg chg="del">
          <ac:chgData name="CC Lee" userId="7309231c4353d1c0" providerId="LiveId" clId="{690F2718-364B-4612-BF6A-9A0EC223F46D}" dt="2021-06-02T01:58:31.151" v="536" actId="22"/>
          <ac:spMkLst>
            <pc:docMk/>
            <pc:sldMk cId="613441016" sldId="380"/>
            <ac:spMk id="3" creationId="{89364505-986F-4BB4-80D4-E1903EF9D6FB}"/>
          </ac:spMkLst>
        </pc:spChg>
        <pc:picChg chg="add mod">
          <ac:chgData name="CC Lee" userId="7309231c4353d1c0" providerId="LiveId" clId="{690F2718-364B-4612-BF6A-9A0EC223F46D}" dt="2021-06-02T01:58:38.451" v="540" actId="1076"/>
          <ac:picMkLst>
            <pc:docMk/>
            <pc:sldMk cId="613441016" sldId="380"/>
            <ac:picMk id="5" creationId="{EC84A738-41E0-42CF-8537-DD2BAD8B6F45}"/>
          </ac:picMkLst>
        </pc:picChg>
        <pc:picChg chg="add mod ord">
          <ac:chgData name="CC Lee" userId="7309231c4353d1c0" providerId="LiveId" clId="{690F2718-364B-4612-BF6A-9A0EC223F46D}" dt="2021-06-02T01:58:36.060" v="538" actId="14100"/>
          <ac:picMkLst>
            <pc:docMk/>
            <pc:sldMk cId="613441016" sldId="380"/>
            <ac:picMk id="7" creationId="{FCE6D0C2-2428-4303-A940-763A8FF9B3C3}"/>
          </ac:picMkLst>
        </pc:picChg>
      </pc:sldChg>
    </pc:docChg>
  </pc:docChgLst>
  <pc:docChgLst>
    <pc:chgData name="CC Lee" userId="7309231c4353d1c0" providerId="LiveId" clId="{8B10FB0A-D1B8-4C69-BAEE-3CDA0398FFEC}"/>
    <pc:docChg chg="delSld">
      <pc:chgData name="CC Lee" userId="7309231c4353d1c0" providerId="LiveId" clId="{8B10FB0A-D1B8-4C69-BAEE-3CDA0398FFEC}" dt="2021-05-31T22:18:26.103" v="0" actId="2696"/>
      <pc:docMkLst>
        <pc:docMk/>
      </pc:docMkLst>
      <pc:sldChg chg="del">
        <pc:chgData name="CC Lee" userId="7309231c4353d1c0" providerId="LiveId" clId="{8B10FB0A-D1B8-4C69-BAEE-3CDA0398FFEC}" dt="2021-05-31T22:18:26.103" v="0" actId="2696"/>
        <pc:sldMkLst>
          <pc:docMk/>
          <pc:sldMk cId="3807964379" sldId="3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22046-2FE3-46AB-8CD7-5F4EEFBA284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2116D-C4CD-4769-828A-90B5E9393F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87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in.aws.amazon.com/signin?redirect_uri=https://console.aws.amazon.com/iam/home?state%3DhashArgs#/home%26isauthcode%3Dtrue&amp;client_id=arn:aws:iam::015428540659:user/iam&amp;forceMobileApp=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5345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存取金鑰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AKIA5WGEP3RUJQHHFSF6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私密存取金鑰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D/KnGZaG8BY18k9QKSWAiNf5kp6P1xEkqE1B3JVy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876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使用者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ccllab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摘要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建立存取金鑰 </a:t>
            </a:r>
            <a:r>
              <a:rPr kumimoji="1" lang="zh-CN" altLang="en-US" dirty="0"/>
              <a:t>可以重新產生新的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key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82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B0F0"/>
                </a:solidFill>
              </a:rPr>
              <a:t>Linux : </a:t>
            </a:r>
            <a:r>
              <a:rPr lang="en-US" altLang="zh-TW" dirty="0" err="1">
                <a:solidFill>
                  <a:srgbClr val="00B0F0"/>
                </a:solidFill>
              </a:rPr>
              <a:t>sudo</a:t>
            </a:r>
            <a:r>
              <a:rPr lang="en-US" altLang="zh-TW" dirty="0">
                <a:solidFill>
                  <a:srgbClr val="00B0F0"/>
                </a:solidFill>
              </a:rPr>
              <a:t> apt install </a:t>
            </a:r>
            <a:r>
              <a:rPr lang="en-US" altLang="zh-TW" dirty="0" err="1">
                <a:solidFill>
                  <a:srgbClr val="00B0F0"/>
                </a:solidFill>
              </a:rPr>
              <a:t>awscli</a:t>
            </a:r>
            <a:endParaRPr lang="en-US" altLang="zh-TW" dirty="0">
              <a:solidFill>
                <a:srgbClr val="00B0F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3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B0F0"/>
                </a:solidFill>
              </a:rPr>
              <a:t>Linux : </a:t>
            </a:r>
            <a:r>
              <a:rPr lang="en-US" altLang="zh-TW" dirty="0" err="1">
                <a:solidFill>
                  <a:srgbClr val="00B0F0"/>
                </a:solidFill>
              </a:rPr>
              <a:t>sudo</a:t>
            </a:r>
            <a:r>
              <a:rPr lang="en-US" altLang="zh-TW" dirty="0">
                <a:solidFill>
                  <a:srgbClr val="00B0F0"/>
                </a:solidFill>
              </a:rPr>
              <a:t> apt install </a:t>
            </a:r>
            <a:r>
              <a:rPr lang="en-US" altLang="zh-TW" dirty="0" err="1">
                <a:solidFill>
                  <a:srgbClr val="00B0F0"/>
                </a:solidFill>
              </a:rPr>
              <a:t>awscli</a:t>
            </a:r>
            <a:endParaRPr lang="en-US" altLang="zh-TW" dirty="0">
              <a:solidFill>
                <a:srgbClr val="00B0F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9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282A17-7AD7-46A0-AF3D-C05D6292FB2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329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#Copyright 2018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Amazon.com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, Inc. or its affiliates. All Rights Reserved.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#PDX-License-Identifier: MIT-0 (For details, see https://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awsdocs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/amazon-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rekognition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-developer-guide/blob/master/LICENSE-SAMPLECODE.)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import boto3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detect_labels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(photo, bucket):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client=boto3.client('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rekognition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response =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client.detect_labels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(Image={'S3Object':{'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Bucket':bucket,'Name':photo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}},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MaxLabels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=10)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print('Detected labels for ' + photo) 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print()   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for label in response['Labels']: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("Label: " + label['Name'])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("Confidence: " + str(label['Confidence']))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("Instances:")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for instance in label['Instances']: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Bounding box")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  Top: " + str(instance['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']['Top']))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  Left: " + str(instance['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']['Left']))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  Width: " +  str(instance['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']['Width']))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  Height: " +  str(instance['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']['Height']))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Confidence: " + str(instance['Confidence']))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print()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("Parents:")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for parent in label['Parents']: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 ("   " + parent['Name'])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("----------")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    print ()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(response['Labels'])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def main():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photo=''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bucket=''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label_count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detect_labels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(photo, bucket)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print("Labels detected: " + str(</a:t>
            </a:r>
            <a:r>
              <a:rPr kumimoji="1" lang="en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label_count</a:t>
            </a:r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if __name__ == "__main__":</a:t>
            </a:r>
          </a:p>
          <a:p>
            <a:r>
              <a:rPr kumimoji="1" lang="en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9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375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282A17-7AD7-46A0-AF3D-C05D6292FB2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76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27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2116D-C4CD-4769-828A-90B5E9393F3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9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282A17-7AD7-46A0-AF3D-C05D6292FB2A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062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F055B-24E8-2E42-AF97-79EF88E6E1EB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07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https://signin.aws.amazon.com/signin?redirect_uri=https%3A%2F%2Fconsole.aws.amazon.com%2Fiam%2Fhome%3Fstate%3DhashArgs%2523%252Fhome%26isauthcode%3Dtrue&amp;client_id=arn%3Aaws%3Aiam%3A%3A015428540659%3Auser%2Fiam&amp;forceMobileApp=0</a:t>
            </a:r>
            <a:endParaRPr lang="en" altLang="zh-TW" dirty="0"/>
          </a:p>
          <a:p>
            <a:endParaRPr kumimoji="1" lang="en" altLang="zh-TW" dirty="0"/>
          </a:p>
          <a:p>
            <a:r>
              <a:rPr kumimoji="1" lang="en" altLang="zh-TW" dirty="0" err="1"/>
              <a:t>chichinglee@cgu.edu.tw</a:t>
            </a:r>
            <a:endParaRPr kumimoji="1" lang="en" altLang="zh-TW" dirty="0"/>
          </a:p>
          <a:p>
            <a:r>
              <a:rPr kumimoji="1" lang="en-US" altLang="zh-TW" dirty="0"/>
              <a:t>csie@CGU168</a:t>
            </a:r>
            <a:endParaRPr kumimoji="1" lang="zh-TW" altLang="en-US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F055B-24E8-2E42-AF97-79EF88E6E1EB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58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zh-TW" altLang="en-US" dirty="0"/>
              <a:t> </a:t>
            </a:r>
            <a:r>
              <a:rPr kumimoji="1" lang="en-US" altLang="zh-TW" dirty="0"/>
              <a:t>student1</a:t>
            </a:r>
            <a:r>
              <a:rPr kumimoji="1" lang="zh-TW" altLang="en-US" dirty="0"/>
              <a:t> 為例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DF055B-24E8-2E42-AF97-79EF88E6E1EB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5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21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98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733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71500" y="0"/>
            <a:ext cx="857250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965" y="457200"/>
            <a:ext cx="726053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1965" y="1741336"/>
            <a:ext cx="7260535" cy="4164164"/>
          </a:xfrm>
        </p:spPr>
        <p:txBody>
          <a:bodyPr>
            <a:normAutofit/>
          </a:bodyPr>
          <a:lstStyle>
            <a:lvl1pPr marL="342900" indent="-342900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475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0997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985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28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6425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3187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481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70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733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71500" y="0"/>
            <a:ext cx="857250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965" y="457200"/>
            <a:ext cx="726053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1965" y="1741336"/>
            <a:ext cx="7260535" cy="4164164"/>
          </a:xfrm>
        </p:spPr>
        <p:txBody>
          <a:bodyPr>
            <a:normAutofit/>
          </a:bodyPr>
          <a:lstStyle>
            <a:lvl1pPr marL="342900" indent="-342900">
              <a:lnSpc>
                <a:spcPct val="2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2533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7299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20584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50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8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75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8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39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0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56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087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92ABF-07A0-41CF-9C82-EF3E215B868D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4E014-D1A0-4252-BE6C-7F736B998E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88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01556B2-7962-49F7-8C7D-89FB73106DF3}" type="datetimeFigureOut">
              <a:rPr lang="zh-TW" altLang="en-US" smtClean="0"/>
              <a:t>2021/6/2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E4A13B-D390-448D-8B7B-7CB5C8BB70B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349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594">
          <p15:clr>
            <a:srgbClr val="F26B43"/>
          </p15:clr>
        </p15:guide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rekognition/latest/dg/what-i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ocs.aws.amazon.com/zh_tw/rekognition/latest/dg/label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sole.aws.amazon.com/iam/home#/home" TargetMode="External"/><Relationship Id="rId4" Type="http://schemas.openxmlformats.org/officeDocument/2006/relationships/hyperlink" Target="https://portal.aws.amazon.com/billing/signup#/sta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://www.pip-installer.org/en/latest/" TargetMode="External"/><Relationship Id="rId2" Type="http://schemas.openxmlformats.org/officeDocument/2006/relationships/hyperlink" Target="https://aws.amazon.com/tw/cl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thon.org/download/" TargetMode="External"/><Relationship Id="rId5" Type="http://schemas.openxmlformats.org/officeDocument/2006/relationships/hyperlink" Target="https://s3.amazonaws.com/aws-cli/AWSCLI32.msi" TargetMode="External"/><Relationship Id="rId4" Type="http://schemas.openxmlformats.org/officeDocument/2006/relationships/hyperlink" Target="https://s3.amazonaws.com/aws-cli/AWSCLI64.msi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nsole.aws.amazon.com/s3/home?region=us-east-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rekognition/home?region=us-east-1#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aws.amazon.com/zh_tw/rekognition/latest/dg/labels-detect-labels-image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rekognition/home?region=us-east-1#/face-detec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rekognition/home?region=us-east-1#/celebrity-detec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rekognition/home?region=us-east-1#/face-comparis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onsole.aws.amazon.com/rekognition/home?region=us-east-1#/video-analys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aws.amazon.com/zh_tw/rekognition/latest/dg/rekognition-dg.pdf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Amazon </a:t>
            </a:r>
            <a:r>
              <a:rPr lang="en-US" altLang="zh-TW" dirty="0" err="1"/>
              <a:t>Rekognition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C27EB3-D1E0-5049-A818-089BF36CE981}"/>
              </a:ext>
            </a:extLst>
          </p:cNvPr>
          <p:cNvSpPr/>
          <p:nvPr/>
        </p:nvSpPr>
        <p:spPr>
          <a:xfrm>
            <a:off x="1395349" y="3429000"/>
            <a:ext cx="7202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3"/>
              </a:rPr>
              <a:t>https://docs.aws.amazon.com/rekognition/latest/dg/what-is.html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7307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1154481"/>
          </a:xfrm>
          <a:solidFill>
            <a:srgbClr val="2A1A00"/>
          </a:solidFill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0</a:t>
            </a:r>
            <a:r>
              <a:rPr lang="zh-TW" altLang="en-US" dirty="0"/>
              <a:t>章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2082374" y="2366682"/>
            <a:ext cx="6708160" cy="985667"/>
          </a:xfrm>
        </p:spPr>
        <p:txBody>
          <a:bodyPr>
            <a:normAutofit/>
          </a:bodyPr>
          <a:lstStyle/>
          <a:p>
            <a:r>
              <a:rPr lang="zh-TW" altLang="en-US" sz="3600" cap="none" dirty="0">
                <a:latin typeface="+mn-ea"/>
              </a:rPr>
              <a:t>概念</a:t>
            </a:r>
            <a:endParaRPr lang="en-US" altLang="zh-TW" sz="3600" cap="none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54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F3A5FEA-51BD-B442-A625-671918DCF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304" y="882501"/>
            <a:ext cx="7778779" cy="486173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05C239-5732-4147-B2C7-994573327199}"/>
              </a:ext>
            </a:extLst>
          </p:cNvPr>
          <p:cNvSpPr/>
          <p:nvPr/>
        </p:nvSpPr>
        <p:spPr>
          <a:xfrm>
            <a:off x="1003713" y="124934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Amazon Ember"/>
              </a:rPr>
              <a:t>偵測物件和場景</a:t>
            </a:r>
            <a:endParaRPr lang="zh-TW" altLang="en-US" sz="3200" b="1" i="0" u="none" strike="noStrike" dirty="0">
              <a:solidFill>
                <a:schemeClr val="bg1"/>
              </a:solidFill>
              <a:effectLst/>
              <a:latin typeface="Amazon Ember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6D9C2E-3E6A-9043-8DA6-595A4131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7" y="4594916"/>
            <a:ext cx="8916053" cy="17101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CBF601-EA9F-2D44-B2B0-74BD9C865421}"/>
              </a:ext>
            </a:extLst>
          </p:cNvPr>
          <p:cNvSpPr/>
          <p:nvPr/>
        </p:nvSpPr>
        <p:spPr>
          <a:xfrm>
            <a:off x="2849526" y="6425289"/>
            <a:ext cx="6294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TW" sz="1400" dirty="0">
                <a:hlinkClick r:id="rId4"/>
              </a:rPr>
              <a:t>https://docs.aws.amazon.com/zh_tw/rekognition/latest/dg/labels.html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135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AE2FEC4-84DB-CF44-859C-722F55F3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1225"/>
            <a:ext cx="9144000" cy="25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柱 5">
            <a:extLst>
              <a:ext uri="{FF2B5EF4-FFF2-40B4-BE49-F238E27FC236}">
                <a16:creationId xmlns:a16="http://schemas.microsoft.com/office/drawing/2014/main" id="{6761DA28-9063-A84A-B964-85AAB6A5B3F5}"/>
              </a:ext>
            </a:extLst>
          </p:cNvPr>
          <p:cNvSpPr/>
          <p:nvPr/>
        </p:nvSpPr>
        <p:spPr>
          <a:xfrm>
            <a:off x="1187529" y="1404162"/>
            <a:ext cx="2254104" cy="14779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S3</a:t>
            </a:r>
            <a:r>
              <a:rPr kumimoji="1" lang="zh-TW" altLang="en-US" sz="3600" dirty="0"/>
              <a:t> 儲存體</a:t>
            </a:r>
          </a:p>
        </p:txBody>
      </p:sp>
      <p:sp>
        <p:nvSpPr>
          <p:cNvPr id="7" name="六邊形 6">
            <a:extLst>
              <a:ext uri="{FF2B5EF4-FFF2-40B4-BE49-F238E27FC236}">
                <a16:creationId xmlns:a16="http://schemas.microsoft.com/office/drawing/2014/main" id="{99F52B3F-D3A9-B34B-A9D7-0F2C8947A361}"/>
              </a:ext>
            </a:extLst>
          </p:cNvPr>
          <p:cNvSpPr/>
          <p:nvPr/>
        </p:nvSpPr>
        <p:spPr>
          <a:xfrm>
            <a:off x="5023726" y="736189"/>
            <a:ext cx="2932745" cy="1602563"/>
          </a:xfrm>
          <a:prstGeom prst="hexagon">
            <a:avLst>
              <a:gd name="adj" fmla="val 2964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2800" dirty="0"/>
              <a:t>Amazon</a:t>
            </a:r>
          </a:p>
          <a:p>
            <a:pPr algn="ctr"/>
            <a:r>
              <a:rPr kumimoji="1" lang="en" altLang="zh-TW" sz="2800" dirty="0"/>
              <a:t> </a:t>
            </a:r>
            <a:r>
              <a:rPr kumimoji="1" lang="en" altLang="zh-TW" sz="2800" dirty="0" err="1"/>
              <a:t>Rekognition</a:t>
            </a:r>
            <a:endParaRPr kumimoji="1" lang="en" altLang="zh-TW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459774-049A-FE49-B4AA-28D82E97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4" y="4433779"/>
            <a:ext cx="2234159" cy="168803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B4F1F6D-42F7-4840-B631-D02F85FB29EE}"/>
              </a:ext>
            </a:extLst>
          </p:cNvPr>
          <p:cNvSpPr txBox="1"/>
          <p:nvPr/>
        </p:nvSpPr>
        <p:spPr>
          <a:xfrm>
            <a:off x="6531013" y="4348312"/>
            <a:ext cx="1935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AWS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CLI,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</a:rPr>
              <a:t>Python,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en-US" altLang="zh-TW" sz="2400" dirty="0" err="1">
                <a:solidFill>
                  <a:schemeClr val="bg1"/>
                </a:solidFill>
              </a:rPr>
              <a:t>Node.JS</a:t>
            </a:r>
            <a:r>
              <a:rPr kumimoji="1" lang="en-US" altLang="zh-TW" sz="2400" dirty="0">
                <a:solidFill>
                  <a:schemeClr val="bg1"/>
                </a:solidFill>
              </a:rPr>
              <a:t>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Java,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.NET,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60951-AF07-B64D-9176-AA4D7DBA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90" y="2616530"/>
            <a:ext cx="1586791" cy="1061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732CA7-9E37-AD49-A005-6C0DB008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99" y="3147645"/>
            <a:ext cx="1586790" cy="1286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7119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柱 5">
            <a:extLst>
              <a:ext uri="{FF2B5EF4-FFF2-40B4-BE49-F238E27FC236}">
                <a16:creationId xmlns:a16="http://schemas.microsoft.com/office/drawing/2014/main" id="{6761DA28-9063-A84A-B964-85AAB6A5B3F5}"/>
              </a:ext>
            </a:extLst>
          </p:cNvPr>
          <p:cNvSpPr/>
          <p:nvPr/>
        </p:nvSpPr>
        <p:spPr>
          <a:xfrm>
            <a:off x="1187529" y="1404162"/>
            <a:ext cx="2254104" cy="14779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/>
              <a:t>S3</a:t>
            </a:r>
            <a:r>
              <a:rPr kumimoji="1" lang="zh-TW" altLang="en-US" sz="3600" dirty="0"/>
              <a:t> 儲存體</a:t>
            </a:r>
          </a:p>
        </p:txBody>
      </p:sp>
      <p:sp>
        <p:nvSpPr>
          <p:cNvPr id="7" name="六邊形 6">
            <a:extLst>
              <a:ext uri="{FF2B5EF4-FFF2-40B4-BE49-F238E27FC236}">
                <a16:creationId xmlns:a16="http://schemas.microsoft.com/office/drawing/2014/main" id="{99F52B3F-D3A9-B34B-A9D7-0F2C8947A361}"/>
              </a:ext>
            </a:extLst>
          </p:cNvPr>
          <p:cNvSpPr/>
          <p:nvPr/>
        </p:nvSpPr>
        <p:spPr>
          <a:xfrm>
            <a:off x="5967747" y="736190"/>
            <a:ext cx="2932745" cy="1602563"/>
          </a:xfrm>
          <a:prstGeom prst="hexagon">
            <a:avLst>
              <a:gd name="adj" fmla="val 29644"/>
              <a:gd name="v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2800" dirty="0"/>
              <a:t>Amazon</a:t>
            </a:r>
          </a:p>
          <a:p>
            <a:pPr algn="ctr"/>
            <a:r>
              <a:rPr kumimoji="1" lang="en" altLang="zh-TW" sz="2800" dirty="0"/>
              <a:t> </a:t>
            </a:r>
            <a:r>
              <a:rPr kumimoji="1" lang="en" altLang="zh-TW" sz="2800" dirty="0" err="1"/>
              <a:t>Rekognition</a:t>
            </a:r>
            <a:endParaRPr kumimoji="1" lang="en" altLang="zh-TW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459774-049A-FE49-B4AA-28D82E97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54" y="4433779"/>
            <a:ext cx="2234159" cy="168803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B4F1F6D-42F7-4840-B631-D02F85FB29EE}"/>
              </a:ext>
            </a:extLst>
          </p:cNvPr>
          <p:cNvSpPr txBox="1"/>
          <p:nvPr/>
        </p:nvSpPr>
        <p:spPr>
          <a:xfrm>
            <a:off x="6531013" y="4348312"/>
            <a:ext cx="1935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AWS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CLI,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en-US" altLang="zh-TW" sz="2400" dirty="0">
                <a:solidFill>
                  <a:schemeClr val="bg1"/>
                </a:solidFill>
              </a:rPr>
              <a:t>Python,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endParaRPr kumimoji="1" lang="en-US" altLang="zh-TW" sz="2400" dirty="0">
              <a:solidFill>
                <a:schemeClr val="bg1"/>
              </a:solidFill>
            </a:endParaRPr>
          </a:p>
          <a:p>
            <a:r>
              <a:rPr kumimoji="1" lang="en-US" altLang="zh-TW" sz="2400" dirty="0" err="1">
                <a:solidFill>
                  <a:schemeClr val="bg1"/>
                </a:solidFill>
              </a:rPr>
              <a:t>Node.JS</a:t>
            </a:r>
            <a:r>
              <a:rPr kumimoji="1" lang="en-US" altLang="zh-TW" sz="2400" dirty="0">
                <a:solidFill>
                  <a:schemeClr val="bg1"/>
                </a:solidFill>
              </a:rPr>
              <a:t>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Java,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.NET,</a:t>
            </a:r>
            <a:r>
              <a:rPr kumimoji="1" lang="zh-TW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TW" sz="2400" dirty="0">
                <a:solidFill>
                  <a:schemeClr val="bg1"/>
                </a:solidFill>
              </a:rPr>
              <a:t>Ruby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60951-AF07-B64D-9176-AA4D7DBAC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90" y="2616530"/>
            <a:ext cx="1586791" cy="10614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7732CA7-9E37-AD49-A005-6C0DB008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99" y="3147645"/>
            <a:ext cx="1586790" cy="1286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7A340E6D-C9CD-9946-ADBF-B01684E3191C}"/>
              </a:ext>
            </a:extLst>
          </p:cNvPr>
          <p:cNvCxnSpPr>
            <a:cxnSpLocks/>
          </p:cNvCxnSpPr>
          <p:nvPr/>
        </p:nvCxnSpPr>
        <p:spPr>
          <a:xfrm flipV="1">
            <a:off x="6115647" y="2143124"/>
            <a:ext cx="1308501" cy="229279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568B74-DF92-EF44-BA9F-858A3FA8C159}"/>
              </a:ext>
            </a:extLst>
          </p:cNvPr>
          <p:cNvSpPr txBox="1"/>
          <p:nvPr/>
        </p:nvSpPr>
        <p:spPr>
          <a:xfrm>
            <a:off x="6812815" y="3099597"/>
            <a:ext cx="193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金鑰</a:t>
            </a:r>
            <a:r>
              <a:rPr kumimoji="1" lang="en-US" altLang="zh-TW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ID</a:t>
            </a:r>
          </a:p>
          <a:p>
            <a:r>
              <a:rPr kumimoji="1" lang="zh-CN" alt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存取金鑰</a:t>
            </a:r>
            <a:endParaRPr kumimoji="1" lang="en-US" altLang="zh-TW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043E7CA-B43C-6E4A-8A84-D567CD7D7D5C}"/>
              </a:ext>
            </a:extLst>
          </p:cNvPr>
          <p:cNvCxnSpPr>
            <a:cxnSpLocks/>
          </p:cNvCxnSpPr>
          <p:nvPr/>
        </p:nvCxnSpPr>
        <p:spPr>
          <a:xfrm flipH="1">
            <a:off x="3207717" y="1722474"/>
            <a:ext cx="2907930" cy="89405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1A3B80-FDF8-D843-9E98-E5A8270C8300}"/>
              </a:ext>
            </a:extLst>
          </p:cNvPr>
          <p:cNvSpPr txBox="1"/>
          <p:nvPr/>
        </p:nvSpPr>
        <p:spPr>
          <a:xfrm>
            <a:off x="3901372" y="1162515"/>
            <a:ext cx="193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要去</a:t>
            </a:r>
            <a:r>
              <a:rPr kumimoji="1" lang="en-US" altLang="zh-TW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S3</a:t>
            </a:r>
            <a:r>
              <a:rPr kumimoji="1" lang="zh-TW" altLang="en-US" sz="2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的那裡抓檔案？</a:t>
            </a:r>
            <a:endParaRPr kumimoji="1" lang="en-US" altLang="zh-TW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2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1154481"/>
          </a:xfrm>
          <a:solidFill>
            <a:srgbClr val="2A1A00"/>
          </a:solidFill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章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2082374" y="2366682"/>
            <a:ext cx="6708160" cy="985667"/>
          </a:xfrm>
        </p:spPr>
        <p:txBody>
          <a:bodyPr>
            <a:normAutofit/>
          </a:bodyPr>
          <a:lstStyle/>
          <a:p>
            <a:r>
              <a:rPr lang="zh-CN" altLang="en-US" sz="3600" cap="none" dirty="0">
                <a:latin typeface="+mn-ea"/>
              </a:rPr>
              <a:t>開通</a:t>
            </a:r>
            <a:r>
              <a:rPr lang="zh-TW" altLang="en-US" sz="3600" cap="none" dirty="0">
                <a:latin typeface="+mn-ea"/>
              </a:rPr>
              <a:t> </a:t>
            </a:r>
            <a:r>
              <a:rPr lang="en-US" altLang="zh-TW" sz="3600" cap="none" dirty="0">
                <a:latin typeface="+mn-ea"/>
              </a:rPr>
              <a:t>AWS</a:t>
            </a:r>
            <a:r>
              <a:rPr lang="zh-TW" altLang="en-US" sz="3600" cap="none" dirty="0">
                <a:latin typeface="+mn-ea"/>
              </a:rPr>
              <a:t> 帳號</a:t>
            </a:r>
            <a:endParaRPr lang="en-US" altLang="zh-TW" sz="3600" cap="none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112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175C34B-EF05-F84E-A531-8871A1ED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38" y="3213786"/>
            <a:ext cx="6580162" cy="36259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18255"/>
            <a:ext cx="7886700" cy="863777"/>
          </a:xfrm>
        </p:spPr>
        <p:txBody>
          <a:bodyPr/>
          <a:lstStyle/>
          <a:p>
            <a:r>
              <a:rPr lang="zh-TW" altLang="en-US" dirty="0"/>
              <a:t>註冊 </a:t>
            </a:r>
            <a:r>
              <a:rPr lang="en-US" altLang="zh-TW" dirty="0"/>
              <a:t>AWS </a:t>
            </a:r>
            <a:r>
              <a:rPr lang="zh-TW" altLang="en-US" dirty="0"/>
              <a:t>帳號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3128" y="882032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註冊：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>
                <a:hlinkClick r:id="rId4"/>
              </a:rPr>
              <a:t>https://portal.aws.amazon.com/billing/signup#/start</a:t>
            </a:r>
            <a:endParaRPr lang="en-US" altLang="zh-TW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登入：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>
                <a:hlinkClick r:id="rId5"/>
              </a:rPr>
              <a:t>https://console.aws.amazon.com/iam/home#/home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3200" dirty="0">
                <a:solidFill>
                  <a:srgbClr val="FF0000"/>
                </a:solidFill>
              </a:rPr>
              <a:t>所有創建的資源都要在同一個區域</a:t>
            </a:r>
          </a:p>
        </p:txBody>
      </p:sp>
    </p:spTree>
    <p:extLst>
      <p:ext uri="{BB962C8B-B14F-4D97-AF65-F5344CB8AC3E}">
        <p14:creationId xmlns:p14="http://schemas.microsoft.com/office/powerpoint/2010/main" val="208817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35ECF2-37D6-0544-8513-6D91788E2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登入畫面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8A6667F-80CF-FE46-AD74-997BEBBB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504" y="1566679"/>
            <a:ext cx="6739770" cy="493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2233" cy="622102"/>
          </a:xfrm>
          <a:solidFill>
            <a:srgbClr val="002060"/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1-1.</a:t>
            </a:r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建立 </a:t>
            </a:r>
            <a:r>
              <a:rPr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IAM </a:t>
            </a:r>
            <a:r>
              <a:rPr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使用者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149" y="1410845"/>
            <a:ext cx="4941893" cy="51091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610466" y="1690688"/>
            <a:ext cx="669303" cy="392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49225" y="2846895"/>
            <a:ext cx="669303" cy="235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64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D247C9D-06C9-43D5-94C7-D929BCAA3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672"/>
            <a:ext cx="9144000" cy="56286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42714" y="3832618"/>
            <a:ext cx="4185501" cy="505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2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492D418-EC43-4EF6-B316-C2AD1CC5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07" y="1575333"/>
            <a:ext cx="6174921" cy="5225764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040A61-70F5-4EE4-93C3-5164E25A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5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6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新增政策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搜尋</a:t>
            </a:r>
            <a:endParaRPr lang="en-US" altLang="zh-TW" dirty="0"/>
          </a:p>
          <a:p>
            <a:r>
              <a:rPr lang="en-US" altLang="zh-TW" dirty="0" err="1"/>
              <a:t>AmazonRekognitionFullAccess</a:t>
            </a:r>
            <a:endParaRPr lang="en-US" altLang="zh-TW" dirty="0"/>
          </a:p>
          <a:p>
            <a:r>
              <a:rPr lang="en-US" altLang="zh-TW" dirty="0"/>
              <a:t>AmazonS3ReadOnlyAccess</a:t>
            </a:r>
          </a:p>
          <a:p>
            <a:r>
              <a:rPr lang="en-US" altLang="zh-TW" dirty="0" err="1"/>
              <a:t>AmazonSQSFullAccess</a:t>
            </a:r>
            <a:endParaRPr lang="en-US" altLang="zh-TW" dirty="0"/>
          </a:p>
          <a:p>
            <a:r>
              <a:rPr lang="en-US" altLang="zh-TW" dirty="0"/>
              <a:t>AmazonS3FullAccess</a:t>
            </a:r>
          </a:p>
          <a:p>
            <a:r>
              <a:rPr lang="en-US" altLang="zh-TW" dirty="0" err="1"/>
              <a:t>AmazonSNSFullAccess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599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A0438E2-D383-CF4B-9121-F4711BA8A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473" y="811302"/>
            <a:ext cx="9144000" cy="6157888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5" name="矩形 4"/>
          <p:cNvSpPr/>
          <p:nvPr/>
        </p:nvSpPr>
        <p:spPr>
          <a:xfrm>
            <a:off x="2231207" y="3115173"/>
            <a:ext cx="1096455" cy="31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89565" y="2134785"/>
            <a:ext cx="1841173" cy="646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B3FAC1-358A-F646-8A33-EEBA46D8201C}"/>
              </a:ext>
            </a:extLst>
          </p:cNvPr>
          <p:cNvSpPr/>
          <p:nvPr/>
        </p:nvSpPr>
        <p:spPr>
          <a:xfrm>
            <a:off x="2652165" y="41861"/>
            <a:ext cx="3839670" cy="1169551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AmazonRekognitionFullAccess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AmazonS3ReadOnlyAccess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AmazonSQSFullAccess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AmazonS3FullAccess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AmazonSNSFullAccess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84EBE8-7E54-944B-87CE-8AC96DA4087A}"/>
              </a:ext>
            </a:extLst>
          </p:cNvPr>
          <p:cNvSpPr txBox="1"/>
          <p:nvPr/>
        </p:nvSpPr>
        <p:spPr>
          <a:xfrm>
            <a:off x="4638443" y="83915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尋找並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+mn-cs"/>
              </a:rPr>
              <a:t>勾選</a:t>
            </a: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五個</a:t>
            </a:r>
          </a:p>
        </p:txBody>
      </p:sp>
      <p:sp>
        <p:nvSpPr>
          <p:cNvPr id="11" name="向右箭號 10">
            <a:extLst>
              <a:ext uri="{FF2B5EF4-FFF2-40B4-BE49-F238E27FC236}">
                <a16:creationId xmlns:a16="http://schemas.microsoft.com/office/drawing/2014/main" id="{50EA72DD-A423-CF4E-864D-91AE020132F5}"/>
              </a:ext>
            </a:extLst>
          </p:cNvPr>
          <p:cNvSpPr/>
          <p:nvPr/>
        </p:nvSpPr>
        <p:spPr>
          <a:xfrm rot="6644478">
            <a:off x="7977770" y="5891671"/>
            <a:ext cx="1011505" cy="75255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07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5251E52-2AD6-5843-B28A-60C908B4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390" y="280046"/>
            <a:ext cx="8051713" cy="55785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向右箭號 4">
            <a:extLst>
              <a:ext uri="{FF2B5EF4-FFF2-40B4-BE49-F238E27FC236}">
                <a16:creationId xmlns:a16="http://schemas.microsoft.com/office/drawing/2014/main" id="{9C3A9D8A-15A4-7F41-9B44-39D06802D963}"/>
              </a:ext>
            </a:extLst>
          </p:cNvPr>
          <p:cNvSpPr/>
          <p:nvPr/>
        </p:nvSpPr>
        <p:spPr>
          <a:xfrm rot="6644478">
            <a:off x="7751193" y="4653589"/>
            <a:ext cx="1011505" cy="75255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004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C02DC39-BCDA-3F4D-ADF9-76EAD84D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425702"/>
            <a:ext cx="7957111" cy="548957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68F03C73-8E27-4541-9B4F-7A2AFF3BB119}"/>
              </a:ext>
            </a:extLst>
          </p:cNvPr>
          <p:cNvSpPr/>
          <p:nvPr/>
        </p:nvSpPr>
        <p:spPr>
          <a:xfrm rot="6644478">
            <a:off x="8009597" y="4718326"/>
            <a:ext cx="1011505" cy="75255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52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CSV</a:t>
            </a:r>
            <a:r>
              <a:rPr lang="zh-TW" altLang="en-US" dirty="0"/>
              <a:t>，安裝</a:t>
            </a:r>
            <a:r>
              <a:rPr lang="en-US" altLang="zh-TW" dirty="0"/>
              <a:t>AWSCLI</a:t>
            </a:r>
            <a:r>
              <a:rPr lang="zh-TW" altLang="en-US" dirty="0"/>
              <a:t> 要用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87267"/>
            <a:ext cx="7886700" cy="27870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0625" y="3680782"/>
            <a:ext cx="1096455" cy="31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06CAB973-826F-8241-B482-FD8031C9CF6E}"/>
              </a:ext>
            </a:extLst>
          </p:cNvPr>
          <p:cNvSpPr/>
          <p:nvPr/>
        </p:nvSpPr>
        <p:spPr>
          <a:xfrm rot="2522503">
            <a:off x="-85986" y="3128711"/>
            <a:ext cx="1011505" cy="75255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5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4D3BF2-C5A4-9440-B2EE-A8AB1EE0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78A3E94-45BB-9B4C-B0DF-6C7A0129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0049"/>
            <a:ext cx="7886700" cy="39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0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14C34045-D69F-4FC1-A009-BFD0B523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234"/>
            <a:ext cx="9144000" cy="6233532"/>
          </a:xfrm>
          <a:prstGeom prst="rect">
            <a:avLst/>
          </a:prstGeom>
        </p:spPr>
      </p:pic>
      <p:sp>
        <p:nvSpPr>
          <p:cNvPr id="5" name="向右箭號 4">
            <a:extLst>
              <a:ext uri="{FF2B5EF4-FFF2-40B4-BE49-F238E27FC236}">
                <a16:creationId xmlns:a16="http://schemas.microsoft.com/office/drawing/2014/main" id="{33AEB1E4-19BF-5149-AF92-6A0E7935637A}"/>
              </a:ext>
            </a:extLst>
          </p:cNvPr>
          <p:cNvSpPr/>
          <p:nvPr/>
        </p:nvSpPr>
        <p:spPr>
          <a:xfrm rot="7158365">
            <a:off x="2680810" y="4148301"/>
            <a:ext cx="1190846" cy="6804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E3F44A-FED5-E542-89B6-7317B8F4A5C1}"/>
              </a:ext>
            </a:extLst>
          </p:cNvPr>
          <p:cNvSpPr/>
          <p:nvPr/>
        </p:nvSpPr>
        <p:spPr>
          <a:xfrm>
            <a:off x="0" y="6457836"/>
            <a:ext cx="7878726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kumimoji="1" lang="zh-TW" altLang="en-US" dirty="0"/>
              <a:t>使用者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ccllab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摘要 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 建立存取金鑰 </a:t>
            </a:r>
            <a:r>
              <a:rPr kumimoji="1" lang="zh-CN" altLang="en-US" dirty="0"/>
              <a:t>可以重新產生新的</a:t>
            </a:r>
            <a:r>
              <a:rPr kumimoji="1" lang="zh-TW" altLang="en-US" dirty="0"/>
              <a:t> </a:t>
            </a:r>
            <a:r>
              <a:rPr kumimoji="1" lang="en-US" altLang="zh-TW" dirty="0"/>
              <a:t>key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38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6E5ABD-66EC-B24D-B316-CE4F948B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6443877"/>
            <a:ext cx="7886700" cy="332925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en" altLang="zh-TW" sz="2000" dirty="0">
                <a:hlinkClick r:id="rId2"/>
              </a:rPr>
              <a:t>https://aws.amazon.com/tw/cli/</a:t>
            </a:r>
            <a:endParaRPr kumimoji="1" lang="zh-TW" altLang="en-US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50B361-D6F5-7F47-A759-08E9C99C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59" y="414123"/>
            <a:ext cx="7302500" cy="22733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7ED61D-BA65-2541-BBDE-EA7FDC0BD48F}"/>
              </a:ext>
            </a:extLst>
          </p:cNvPr>
          <p:cNvSpPr txBox="1"/>
          <p:nvPr/>
        </p:nvSpPr>
        <p:spPr>
          <a:xfrm>
            <a:off x="1366477" y="2916194"/>
            <a:ext cx="530812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" altLang="zh-TW" b="1" dirty="0"/>
              <a:t>Windows</a:t>
            </a:r>
            <a:br>
              <a:rPr lang="en" altLang="zh-TW" b="1" dirty="0"/>
            </a:br>
            <a:r>
              <a:rPr lang="zh-TW" altLang="en-US" dirty="0"/>
              <a:t>下載並執行 </a:t>
            </a:r>
            <a:r>
              <a:rPr lang="en-US" altLang="zh-TW" dirty="0">
                <a:hlinkClick r:id="rId4"/>
              </a:rPr>
              <a:t>64 </a:t>
            </a:r>
            <a:r>
              <a:rPr lang="zh-TW" altLang="en-US" dirty="0">
                <a:hlinkClick r:id="rId4"/>
              </a:rPr>
              <a:t>位元</a:t>
            </a:r>
            <a:r>
              <a:rPr lang="zh-TW" altLang="en-US" dirty="0"/>
              <a:t>或 </a:t>
            </a:r>
            <a:r>
              <a:rPr lang="en-US" altLang="zh-TW" dirty="0">
                <a:hlinkClick r:id="rId5"/>
              </a:rPr>
              <a:t>32 </a:t>
            </a:r>
            <a:r>
              <a:rPr lang="zh-TW" altLang="en-US" dirty="0">
                <a:hlinkClick r:id="rId5"/>
              </a:rPr>
              <a:t>位元</a:t>
            </a:r>
            <a:r>
              <a:rPr lang="zh-TW" altLang="en-US" dirty="0"/>
              <a:t> </a:t>
            </a:r>
            <a:r>
              <a:rPr lang="en" altLang="zh-TW" dirty="0"/>
              <a:t>Windows </a:t>
            </a:r>
            <a:r>
              <a:rPr lang="zh-TW" altLang="en-US" dirty="0"/>
              <a:t>安裝程式。</a:t>
            </a:r>
          </a:p>
          <a:p>
            <a:endParaRPr lang="en" altLang="zh-TW" b="1" dirty="0"/>
          </a:p>
          <a:p>
            <a:r>
              <a:rPr lang="en" altLang="zh-TW" b="1" dirty="0"/>
              <a:t>Mac </a:t>
            </a:r>
            <a:r>
              <a:rPr lang="zh-TW" altLang="en-US" b="1" dirty="0"/>
              <a:t>和 </a:t>
            </a:r>
            <a:r>
              <a:rPr lang="en" altLang="zh-TW" b="1" dirty="0"/>
              <a:t>Linux</a:t>
            </a:r>
            <a:br>
              <a:rPr lang="en" altLang="zh-TW" b="1" dirty="0"/>
            </a:br>
            <a:r>
              <a:rPr lang="zh-TW" altLang="en-US" dirty="0"/>
              <a:t>需要 </a:t>
            </a:r>
            <a:r>
              <a:rPr lang="en" altLang="zh-TW" dirty="0">
                <a:hlinkClick r:id="rId6"/>
              </a:rPr>
              <a:t>Python</a:t>
            </a:r>
            <a:r>
              <a:rPr lang="en" altLang="zh-TW" dirty="0"/>
              <a:t> 2.6.5 </a:t>
            </a:r>
            <a:r>
              <a:rPr lang="zh-TW" altLang="en-US" dirty="0"/>
              <a:t>或更高版本。</a:t>
            </a:r>
            <a:br>
              <a:rPr lang="zh-TW" altLang="en-US" dirty="0"/>
            </a:br>
            <a:r>
              <a:rPr lang="zh-TW" altLang="en-US" dirty="0"/>
              <a:t>使用 </a:t>
            </a:r>
            <a:r>
              <a:rPr lang="en" altLang="zh-TW" dirty="0">
                <a:hlinkClick r:id="rId7"/>
              </a:rPr>
              <a:t>pip</a:t>
            </a:r>
            <a:r>
              <a:rPr lang="en" altLang="zh-TW" dirty="0"/>
              <a:t> </a:t>
            </a:r>
            <a:r>
              <a:rPr lang="zh-TW" altLang="en-US" dirty="0"/>
              <a:t>安裝。</a:t>
            </a:r>
          </a:p>
          <a:p>
            <a:r>
              <a:rPr kumimoji="1" lang="en-US" altLang="zh-TW" dirty="0"/>
              <a:t>apt install </a:t>
            </a:r>
            <a:r>
              <a:rPr kumimoji="1" lang="en-US" altLang="zh-TW" dirty="0" err="1"/>
              <a:t>awscli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4977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A80A6-CD0C-5E4B-8432-4A2BA763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打開 </a:t>
            </a:r>
            <a:r>
              <a:rPr kumimoji="1" lang="en-US" altLang="zh-TW" dirty="0" err="1"/>
              <a:t>cmd</a:t>
            </a:r>
            <a:r>
              <a:rPr kumimoji="1" lang="en-US" altLang="zh-TW" dirty="0"/>
              <a:t>,</a:t>
            </a:r>
            <a:r>
              <a:rPr kumimoji="1" lang="zh-TW" altLang="en-US" dirty="0"/>
              <a:t> 輸入 </a:t>
            </a:r>
            <a:r>
              <a:rPr kumimoji="1" lang="en-US" altLang="zh-TW" dirty="0" err="1"/>
              <a:t>aws</a:t>
            </a:r>
            <a:r>
              <a:rPr kumimoji="1" lang="zh-TW" altLang="en-US" dirty="0"/>
              <a:t> </a:t>
            </a:r>
            <a:r>
              <a:rPr kumimoji="1" lang="en-US" altLang="zh-TW" dirty="0"/>
              <a:t>configure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1C289E-E109-A04D-AA7A-5045A2710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4" y="3848745"/>
            <a:ext cx="8993480" cy="1573859"/>
          </a:xfrm>
          <a:prstGeom prst="rect">
            <a:avLst/>
          </a:prstGeom>
        </p:spPr>
      </p:pic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821E1D02-DB63-D740-9182-36D8E361C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C:\Users\Ching&gt;</a:t>
            </a:r>
            <a:r>
              <a:rPr lang="en" altLang="zh-TW" sz="18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" altLang="zh-TW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configure</a:t>
            </a:r>
          </a:p>
          <a:p>
            <a:pPr marL="0" indent="0">
              <a:buNone/>
            </a:pPr>
            <a:r>
              <a:rPr lang="en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AWS Access Key ID [None]: AKIA5WGEP3RUD</a:t>
            </a: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******</a:t>
            </a:r>
            <a:endParaRPr lang="en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AWS Secret Access Key [None]: SyXgV+wcx37yVF+widlT+Dnfw</a:t>
            </a:r>
            <a:r>
              <a:rPr lang="zh-TW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****</a:t>
            </a:r>
            <a:endParaRPr lang="en" altLang="zh-TW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Default region name [None]: </a:t>
            </a:r>
            <a:r>
              <a:rPr lang="en" altLang="zh-TW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us-east-1</a:t>
            </a:r>
          </a:p>
          <a:p>
            <a:pPr marL="0" indent="0">
              <a:buNone/>
            </a:pPr>
            <a:r>
              <a:rPr lang="en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Default output format [None]: </a:t>
            </a:r>
            <a:r>
              <a:rPr lang="en" altLang="zh-TW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zh-TW" altLang="en-US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72428BE-0327-4496-96FE-B06DE146D33E}"/>
              </a:ext>
            </a:extLst>
          </p:cNvPr>
          <p:cNvSpPr txBox="1"/>
          <p:nvPr/>
        </p:nvSpPr>
        <p:spPr>
          <a:xfrm>
            <a:off x="6068932" y="30697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地區要跟前面一樣</a:t>
            </a: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D594125A-D19F-46D2-86CF-6C475C40C14C}"/>
              </a:ext>
            </a:extLst>
          </p:cNvPr>
          <p:cNvSpPr/>
          <p:nvPr/>
        </p:nvSpPr>
        <p:spPr>
          <a:xfrm rot="11700000">
            <a:off x="5474753" y="2993570"/>
            <a:ext cx="544285" cy="45720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38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86F14CC-0397-C343-91D4-4402BBB3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2233" cy="6221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1-2.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安裝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python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版 </a:t>
            </a:r>
            <a:r>
              <a:rPr kumimoji="0" lang="en-US" altLang="zh-TW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awscli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, boto3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444D04B-3694-A141-81A9-EE5D0A14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3652"/>
            <a:ext cx="7886700" cy="1608055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Windows (</a:t>
            </a:r>
            <a:r>
              <a:rPr lang="zh-TW" altLang="en-US" b="1" dirty="0">
                <a:solidFill>
                  <a:srgbClr val="00B0F0"/>
                </a:solidFill>
              </a:rPr>
              <a:t>打開</a:t>
            </a:r>
            <a:r>
              <a:rPr lang="en-US" altLang="zh-TW" b="1" dirty="0">
                <a:solidFill>
                  <a:srgbClr val="00B0F0"/>
                </a:solidFill>
              </a:rPr>
              <a:t>anaconda prompt</a:t>
            </a:r>
            <a:r>
              <a:rPr lang="en-US" altLang="zh-CN" b="1" dirty="0">
                <a:solidFill>
                  <a:srgbClr val="00B0F0"/>
                </a:solidFill>
              </a:rPr>
              <a:t>) </a:t>
            </a: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activate </a:t>
            </a:r>
            <a:r>
              <a:rPr lang="en-US" altLang="zh-CN" b="1" dirty="0" err="1">
                <a:solidFill>
                  <a:srgbClr val="00B0F0"/>
                </a:solidFill>
                <a:highlight>
                  <a:srgbClr val="FFFF00"/>
                </a:highlight>
              </a:rPr>
              <a:t>line_env</a:t>
            </a:r>
            <a:endParaRPr lang="en-US" altLang="zh-CN" b="1" dirty="0">
              <a:solidFill>
                <a:srgbClr val="00B0F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CN" b="1" dirty="0">
                <a:solidFill>
                  <a:srgbClr val="00B0F0"/>
                </a:solidFill>
              </a:rPr>
              <a:t>pip install </a:t>
            </a:r>
            <a:r>
              <a:rPr lang="en-US" altLang="zh-CN" b="1" dirty="0" err="1">
                <a:solidFill>
                  <a:srgbClr val="00B0F0"/>
                </a:solidFill>
                <a:highlight>
                  <a:srgbClr val="FFFF00"/>
                </a:highlight>
              </a:rPr>
              <a:t>awscli</a:t>
            </a:r>
            <a:r>
              <a:rPr lang="en-US" altLang="zh-CN" b="1" dirty="0">
                <a:solidFill>
                  <a:srgbClr val="00B0F0"/>
                </a:solidFill>
                <a:highlight>
                  <a:srgbClr val="FFFF00"/>
                </a:highlight>
              </a:rPr>
              <a:t> boto3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74CB5C-CE3C-46E1-A90A-8957D49A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195" y="2850292"/>
            <a:ext cx="5296482" cy="40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98CD2C-E003-4189-A74D-48D5158AA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421" y="0"/>
            <a:ext cx="5565321" cy="6737222"/>
          </a:xfrm>
        </p:spPr>
      </p:pic>
    </p:spTree>
    <p:extLst>
      <p:ext uri="{BB962C8B-B14F-4D97-AF65-F5344CB8AC3E}">
        <p14:creationId xmlns:p14="http://schemas.microsoft.com/office/powerpoint/2010/main" val="2607904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586F14CC-0397-C343-91D4-4402BBB3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2233" cy="6221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1-2.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安裝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python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版 </a:t>
            </a:r>
            <a:r>
              <a:rPr kumimoji="0" lang="en-US" altLang="zh-TW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awscli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, boto3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444D04B-3694-A141-81A9-EE5D0A149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23652"/>
            <a:ext cx="7886700" cy="160805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輸</a:t>
            </a:r>
            <a:r>
              <a:rPr lang="zh-TW" altLang="en-US" b="1" dirty="0"/>
              <a:t> </a:t>
            </a:r>
            <a:r>
              <a:rPr lang="zh-CN" altLang="en-US" b="1" dirty="0"/>
              <a:t>入</a:t>
            </a:r>
            <a:r>
              <a:rPr lang="zh-TW" altLang="en-US" b="1" dirty="0"/>
              <a:t> </a:t>
            </a:r>
            <a:r>
              <a:rPr lang="zh-CN" altLang="en-US" b="1" dirty="0"/>
              <a:t>指</a:t>
            </a:r>
            <a:r>
              <a:rPr lang="zh-TW" altLang="en-US" b="1" dirty="0"/>
              <a:t> </a:t>
            </a:r>
            <a:r>
              <a:rPr lang="zh-CN" altLang="en-US" b="1" dirty="0"/>
              <a:t>令：</a:t>
            </a:r>
            <a:r>
              <a:rPr lang="en-US" altLang="zh-TW" b="1" dirty="0" err="1"/>
              <a:t>aws</a:t>
            </a:r>
            <a:r>
              <a:rPr lang="en-US" altLang="zh-TW" b="1" dirty="0"/>
              <a:t> configure</a:t>
            </a:r>
          </a:p>
          <a:p>
            <a:r>
              <a:rPr lang="zh-TW" altLang="en-US" dirty="0"/>
              <a:t>根據前面下載</a:t>
            </a:r>
            <a:r>
              <a:rPr lang="en-US" altLang="zh-TW" dirty="0"/>
              <a:t>.csv</a:t>
            </a:r>
            <a:r>
              <a:rPr lang="zh-TW" altLang="en-US" dirty="0"/>
              <a:t> 內的 </a:t>
            </a:r>
            <a:r>
              <a:rPr lang="en-US" altLang="zh-TW" dirty="0"/>
              <a:t>key</a:t>
            </a:r>
            <a:r>
              <a:rPr lang="zh-TW" altLang="en-US" dirty="0"/>
              <a:t> 輸入 </a:t>
            </a:r>
            <a:r>
              <a:rPr lang="en-US" altLang="zh-TW" dirty="0"/>
              <a:t>C</a:t>
            </a:r>
            <a:r>
              <a:rPr lang="zh-TW" altLang="en-US" dirty="0"/>
              <a:t>、</a:t>
            </a:r>
            <a:r>
              <a:rPr lang="en-US" altLang="zh-TW" dirty="0"/>
              <a:t>D</a:t>
            </a:r>
            <a:r>
              <a:rPr lang="zh-TW" altLang="en-US" dirty="0"/>
              <a:t> </a:t>
            </a:r>
            <a:r>
              <a:rPr lang="zh-CN" altLang="en-US" dirty="0"/>
              <a:t>欄位</a:t>
            </a:r>
            <a:endParaRPr lang="en-US" altLang="zh-CN" dirty="0"/>
          </a:p>
          <a:p>
            <a:pPr marL="0" indent="0">
              <a:buNone/>
            </a:pPr>
            <a:r>
              <a:rPr lang="en" altLang="zh-TW" sz="1900" dirty="0">
                <a:latin typeface="Consolas" panose="020B0609020204030204" pitchFamily="49" charset="0"/>
                <a:cs typeface="Consolas" panose="020B0609020204030204" pitchFamily="49" charset="0"/>
              </a:rPr>
              <a:t>Default region name [None]: </a:t>
            </a:r>
            <a:r>
              <a:rPr lang="en" altLang="zh-TW" sz="1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us-east-1</a:t>
            </a:r>
          </a:p>
          <a:p>
            <a:pPr marL="0" indent="0">
              <a:buNone/>
            </a:pPr>
            <a:r>
              <a:rPr lang="en" altLang="zh-TW" sz="1900" dirty="0">
                <a:latin typeface="Consolas" panose="020B0609020204030204" pitchFamily="49" charset="0"/>
                <a:cs typeface="Consolas" panose="020B0609020204030204" pitchFamily="49" charset="0"/>
              </a:rPr>
              <a:t>Default output format [None]: </a:t>
            </a:r>
            <a:r>
              <a:rPr lang="en" altLang="zh-TW" sz="19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en-US" altLang="zh-TW" sz="1900" dirty="0"/>
          </a:p>
          <a:p>
            <a:endParaRPr lang="en-US" altLang="zh-TW" sz="1900" dirty="0"/>
          </a:p>
          <a:p>
            <a:endParaRPr lang="en-US" altLang="zh-TW" sz="19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4FCEA0-F0CB-734D-BD25-5B291908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7" y="4310101"/>
            <a:ext cx="8192445" cy="13982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6AC9475-5D3E-C045-8840-D83C3E9D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7" y="3298744"/>
            <a:ext cx="742101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55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7766" y="6247051"/>
            <a:ext cx="7886700" cy="4936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https://console.aws.amazon.com/s3/home?region=</a:t>
            </a:r>
            <a:r>
              <a:rPr lang="en-US" altLang="zh-TW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us-east-1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AD70C96D-8D2D-054F-B5DF-ADA8C045B8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2233" cy="6221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1-3.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新增 </a:t>
            </a: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Amazon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kumimoji="0" lang="en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S3</a:t>
            </a:r>
            <a:r>
              <a:rPr lang="zh-TW" altLang="en-US" b="1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儲存體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9A63FA-B0A2-E04E-AF9D-95328E5E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7" y="681038"/>
            <a:ext cx="7464961" cy="53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1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C9EE24B-B3E6-F94E-86DD-0D3430FFA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75673" cy="44550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D6C2DF-76E4-F247-90B5-D61C0CFB2165}"/>
              </a:ext>
            </a:extLst>
          </p:cNvPr>
          <p:cNvSpPr/>
          <p:nvPr/>
        </p:nvSpPr>
        <p:spPr>
          <a:xfrm>
            <a:off x="7605581" y="1771496"/>
            <a:ext cx="1389563" cy="503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492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968" y="1487925"/>
            <a:ext cx="7886700" cy="38578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1965104"/>
            <a:ext cx="1096455" cy="316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08279" y="2813487"/>
            <a:ext cx="1162443" cy="457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025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61" y="602881"/>
            <a:ext cx="8998884" cy="5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2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直接下一步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91" y="1386906"/>
            <a:ext cx="8314218" cy="54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5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18" y="230741"/>
            <a:ext cx="9094745" cy="611689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053" y="2388183"/>
            <a:ext cx="4338947" cy="535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66974" y="1363567"/>
            <a:ext cx="5451054" cy="869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DC32E8EF-73F3-0347-BB9E-FDCDFD29020E}"/>
              </a:ext>
            </a:extLst>
          </p:cNvPr>
          <p:cNvSpPr/>
          <p:nvPr/>
        </p:nvSpPr>
        <p:spPr>
          <a:xfrm rot="13465822">
            <a:off x="1807103" y="2934018"/>
            <a:ext cx="1190846" cy="6804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E9DA19D-637B-4603-B1C6-2DAE6C3DEA1B}"/>
              </a:ext>
            </a:extLst>
          </p:cNvPr>
          <p:cNvSpPr txBox="1"/>
          <p:nvPr/>
        </p:nvSpPr>
        <p:spPr>
          <a:xfrm>
            <a:off x="4070919" y="238818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這個不要勾</a:t>
            </a:r>
          </a:p>
        </p:txBody>
      </p:sp>
    </p:spTree>
    <p:extLst>
      <p:ext uri="{BB962C8B-B14F-4D97-AF65-F5344CB8AC3E}">
        <p14:creationId xmlns:p14="http://schemas.microsoft.com/office/powerpoint/2010/main" val="419368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679" y="2810503"/>
            <a:ext cx="6744641" cy="23815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99679" y="4434927"/>
            <a:ext cx="1430399" cy="363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2C83A528-6EDA-7D49-939B-CEC68014CDF7}"/>
              </a:ext>
            </a:extLst>
          </p:cNvPr>
          <p:cNvSpPr/>
          <p:nvPr/>
        </p:nvSpPr>
        <p:spPr>
          <a:xfrm rot="13632665">
            <a:off x="1973616" y="4851843"/>
            <a:ext cx="1190846" cy="680484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7306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81172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上傳檔案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102FC07-5686-8C42-BBC3-6CBA7B46F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380" y="946299"/>
            <a:ext cx="7228810" cy="581235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99021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1154481"/>
          </a:xfrm>
          <a:solidFill>
            <a:srgbClr val="2A1A00"/>
          </a:solidFill>
        </p:spPr>
        <p:txBody>
          <a:bodyPr>
            <a:normAutofit/>
          </a:bodyPr>
          <a:lstStyle/>
          <a:p>
            <a:r>
              <a:rPr lang="zh-TW" altLang="en-US" dirty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章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2435840" y="2806069"/>
            <a:ext cx="6019391" cy="2262949"/>
          </a:xfrm>
        </p:spPr>
        <p:txBody>
          <a:bodyPr>
            <a:normAutofit/>
          </a:bodyPr>
          <a:lstStyle/>
          <a:p>
            <a:r>
              <a:rPr lang="zh-TW" altLang="en-US" sz="3600" dirty="0"/>
              <a:t>在影像中偵測標籤</a:t>
            </a:r>
            <a:endParaRPr lang="en-US" altLang="zh-TW" sz="3600" dirty="0"/>
          </a:p>
          <a:p>
            <a:endParaRPr lang="en-US" altLang="zh-TW" sz="3600" dirty="0"/>
          </a:p>
          <a:p>
            <a:r>
              <a:rPr lang="en-US" altLang="zh-TW" sz="3600" cap="none" dirty="0" err="1">
                <a:latin typeface="+mn-ea"/>
              </a:rPr>
              <a:t>DetectLabels</a:t>
            </a:r>
            <a:endParaRPr lang="en-US" altLang="zh-TW" sz="3600" cap="none" dirty="0">
              <a:latin typeface="+mn-ea"/>
            </a:endParaRPr>
          </a:p>
          <a:p>
            <a:endParaRPr lang="en-US" altLang="zh-TW" sz="3600" cap="none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753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75CAE-4679-FD44-87A9-6B0D523E4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67" y="147245"/>
            <a:ext cx="7604133" cy="754083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Demo1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：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onsolas" panose="020B0609020204030204" pitchFamily="49" charset="0"/>
              </a:rPr>
              <a:t>在影像中偵測物件和場景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F0BE45-B558-9C44-A841-7078BDA81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67" y="1071536"/>
            <a:ext cx="8090230" cy="509967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AE17A6-1B2B-2848-A057-EB96AC321E8A}"/>
              </a:ext>
            </a:extLst>
          </p:cNvPr>
          <p:cNvSpPr/>
          <p:nvPr/>
        </p:nvSpPr>
        <p:spPr>
          <a:xfrm>
            <a:off x="1311965" y="6341423"/>
            <a:ext cx="7260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3"/>
              </a:rPr>
              <a:t>https://console.aws.amazon.com/rekognition/home?region=us-east-1#/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49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在影像中偵測標籤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/>
              <a:t>上傳包含一個或多個物件的影像</a:t>
            </a:r>
            <a:r>
              <a:rPr lang="en-US" altLang="zh-TW" sz="2400" dirty="0"/>
              <a:t>—</a:t>
            </a:r>
            <a:r>
              <a:rPr lang="zh-TW" altLang="en-US" sz="2400" dirty="0"/>
              <a:t>例如樹、房子和船</a:t>
            </a:r>
            <a:r>
              <a:rPr lang="en-US" altLang="zh-TW" sz="2400" dirty="0"/>
              <a:t>—</a:t>
            </a:r>
            <a:r>
              <a:rPr lang="zh-TW" altLang="en-US" sz="2400" dirty="0"/>
              <a:t>至您的 </a:t>
            </a:r>
            <a:r>
              <a:rPr lang="en" altLang="zh-TW" sz="2400" dirty="0"/>
              <a:t>S3 </a:t>
            </a:r>
            <a:r>
              <a:rPr lang="zh-TW" altLang="en-US" sz="2400" dirty="0"/>
              <a:t>儲存貯體。影像的格式必須是 </a:t>
            </a:r>
            <a:r>
              <a:rPr lang="en-US" altLang="zh-TW" sz="2400" i="1" dirty="0"/>
              <a:t>.</a:t>
            </a:r>
            <a:r>
              <a:rPr lang="en" altLang="zh-TW" sz="2400" i="1" dirty="0"/>
              <a:t>jpg</a:t>
            </a:r>
            <a:r>
              <a:rPr lang="en" altLang="zh-TW" sz="2400" dirty="0"/>
              <a:t> </a:t>
            </a:r>
            <a:r>
              <a:rPr lang="zh-TW" altLang="en-US" sz="2400" dirty="0"/>
              <a:t>或 </a:t>
            </a:r>
            <a:r>
              <a:rPr lang="en-US" altLang="zh-TW" sz="2400" i="1" dirty="0"/>
              <a:t>.</a:t>
            </a:r>
            <a:r>
              <a:rPr lang="en" altLang="zh-TW" sz="2400" i="1" dirty="0" err="1"/>
              <a:t>png</a:t>
            </a:r>
            <a:r>
              <a:rPr lang="en" altLang="zh-TW" sz="2400" dirty="0"/>
              <a:t> </a:t>
            </a:r>
            <a:r>
              <a:rPr lang="zh-TW" altLang="en-US" sz="2400" dirty="0"/>
              <a:t>格式。</a:t>
            </a:r>
            <a:endParaRPr lang="en-US" altLang="zh-TW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/>
              <a:t>使用 </a:t>
            </a:r>
            <a:r>
              <a:rPr lang="en-US" altLang="zh-TW" sz="2400" dirty="0"/>
              <a:t>AWS</a:t>
            </a:r>
            <a:r>
              <a:rPr lang="zh-TW" altLang="en-US" sz="2400" dirty="0"/>
              <a:t> </a:t>
            </a:r>
            <a:r>
              <a:rPr lang="en-US" altLang="zh-TW" sz="2400" dirty="0"/>
              <a:t>CLI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/>
              <a:t>使用 </a:t>
            </a:r>
            <a:r>
              <a:rPr lang="en-US" altLang="zh-TW" sz="2400" dirty="0"/>
              <a:t>Python</a:t>
            </a:r>
            <a:r>
              <a:rPr lang="zh-TW" altLang="en-US" sz="2400" dirty="0"/>
              <a:t> 範例程式修改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E3B2B7-4020-C747-92A7-56024C12D1AB}"/>
              </a:ext>
            </a:extLst>
          </p:cNvPr>
          <p:cNvSpPr/>
          <p:nvPr/>
        </p:nvSpPr>
        <p:spPr>
          <a:xfrm>
            <a:off x="628650" y="6457357"/>
            <a:ext cx="83571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altLang="zh-TW" sz="1600" dirty="0">
                <a:hlinkClick r:id="rId2"/>
              </a:rPr>
              <a:t>https://docs.aws.amazon.com/zh_tw/rekognition/latest/dg/labels-detect-labels-image.html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F2C319-B8CF-8D44-93D8-4E3D4B1A8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07" y="3649116"/>
            <a:ext cx="3028950" cy="20260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D1B843C-0B7C-B14A-83EA-B02845C44194}"/>
              </a:ext>
            </a:extLst>
          </p:cNvPr>
          <p:cNvSpPr txBox="1"/>
          <p:nvPr/>
        </p:nvSpPr>
        <p:spPr>
          <a:xfrm>
            <a:off x="5816009" y="567520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01.jpg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2572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Windows</a:t>
            </a:r>
            <a:r>
              <a:rPr lang="zh-TW" altLang="en-US" dirty="0"/>
              <a:t> 請用 </a:t>
            </a:r>
            <a:r>
              <a:rPr lang="zh-TW" altLang="en-US" dirty="0">
                <a:solidFill>
                  <a:srgbClr val="00B050"/>
                </a:solidFill>
              </a:rPr>
              <a:t>雙引號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rekognition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detect-labels --image 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"S3Object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":{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"Bucket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zh-TW" sz="2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yourbucket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"Name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"01.jpg</a:t>
            </a:r>
            <a:r>
              <a:rPr lang="en-US" altLang="zh-TW" sz="20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"}}</a:t>
            </a:r>
            <a:r>
              <a:rPr lang="en-US" altLang="zh-TW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zh-TW" altLang="en-US" sz="20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38" y="3795381"/>
            <a:ext cx="6744641" cy="2381582"/>
          </a:xfrm>
          <a:prstGeom prst="rect">
            <a:avLst/>
          </a:prstGeom>
        </p:spPr>
      </p:pic>
      <p:cxnSp>
        <p:nvCxnSpPr>
          <p:cNvPr id="9" name="直線單箭頭接點 6">
            <a:extLst>
              <a:ext uri="{FF2B5EF4-FFF2-40B4-BE49-F238E27FC236}">
                <a16:creationId xmlns:a16="http://schemas.microsoft.com/office/drawing/2014/main" id="{B36858F3-77DF-F145-AD17-8E366B4F8D54}"/>
              </a:ext>
            </a:extLst>
          </p:cNvPr>
          <p:cNvCxnSpPr>
            <a:cxnSpLocks/>
          </p:cNvCxnSpPr>
          <p:nvPr/>
        </p:nvCxnSpPr>
        <p:spPr>
          <a:xfrm>
            <a:off x="257838" y="1825625"/>
            <a:ext cx="393406" cy="332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">
            <a:extLst>
              <a:ext uri="{FF2B5EF4-FFF2-40B4-BE49-F238E27FC236}">
                <a16:creationId xmlns:a16="http://schemas.microsoft.com/office/drawing/2014/main" id="{8DD430F1-D16B-8444-9DB2-4ED31DC4DCD9}"/>
              </a:ext>
            </a:extLst>
          </p:cNvPr>
          <p:cNvCxnSpPr>
            <a:cxnSpLocks/>
          </p:cNvCxnSpPr>
          <p:nvPr/>
        </p:nvCxnSpPr>
        <p:spPr>
          <a:xfrm>
            <a:off x="7859479" y="1690689"/>
            <a:ext cx="253163" cy="382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135094A-3731-154F-BCD9-156F32E7C265}"/>
              </a:ext>
            </a:extLst>
          </p:cNvPr>
          <p:cNvSpPr/>
          <p:nvPr/>
        </p:nvSpPr>
        <p:spPr>
          <a:xfrm>
            <a:off x="0" y="0"/>
            <a:ext cx="900213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 使用 </a:t>
            </a:r>
            <a:r>
              <a:rPr lang="en-US" altLang="zh-TW" dirty="0">
                <a:solidFill>
                  <a:schemeClr val="bg1"/>
                </a:solidFill>
              </a:rPr>
              <a:t>AWS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CLI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2C9CBB-FEBF-6140-89BB-34E97B99F271}"/>
              </a:ext>
            </a:extLst>
          </p:cNvPr>
          <p:cNvSpPr/>
          <p:nvPr/>
        </p:nvSpPr>
        <p:spPr>
          <a:xfrm>
            <a:off x="1679944" y="4221127"/>
            <a:ext cx="2690037" cy="156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6">
            <a:extLst>
              <a:ext uri="{FF2B5EF4-FFF2-40B4-BE49-F238E27FC236}">
                <a16:creationId xmlns:a16="http://schemas.microsoft.com/office/drawing/2014/main" id="{95FF601B-92E6-9F43-959A-921CF01A17AB}"/>
              </a:ext>
            </a:extLst>
          </p:cNvPr>
          <p:cNvCxnSpPr>
            <a:cxnSpLocks/>
          </p:cNvCxnSpPr>
          <p:nvPr/>
        </p:nvCxnSpPr>
        <p:spPr>
          <a:xfrm flipV="1">
            <a:off x="3700130" y="2647507"/>
            <a:ext cx="1201479" cy="1561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8CE0721-7D20-5D49-BD14-48A2BA6454F5}"/>
              </a:ext>
            </a:extLst>
          </p:cNvPr>
          <p:cNvSpPr/>
          <p:nvPr/>
        </p:nvSpPr>
        <p:spPr>
          <a:xfrm>
            <a:off x="1468530" y="5850665"/>
            <a:ext cx="3684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這個就是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bucket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name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4748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</a:t>
            </a:r>
            <a:r>
              <a:rPr lang="zh-TW" altLang="en-US" dirty="0"/>
              <a:t> 可以用 單引號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aws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rekognition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 detect-labels --image '{"S3Object":{"Bucket":"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yourbucket</a:t>
            </a:r>
            <a:r>
              <a:rPr lang="en-US" altLang="zh-TW" sz="2000" dirty="0">
                <a:latin typeface="Consolas" panose="020B0609020204030204" pitchFamily="49" charset="0"/>
                <a:cs typeface="Consolas" panose="020B0609020204030204" pitchFamily="49" charset="0"/>
              </a:rPr>
              <a:t>","Name":"01.jpg"}}' </a:t>
            </a:r>
            <a:endParaRPr lang="zh-TW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38" y="3795381"/>
            <a:ext cx="6744641" cy="23815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79944" y="4221127"/>
            <a:ext cx="2690037" cy="156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3700130" y="2647507"/>
            <a:ext cx="1201479" cy="156199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3F861EA-E9DC-A74B-8D0E-FE6389664504}"/>
              </a:ext>
            </a:extLst>
          </p:cNvPr>
          <p:cNvSpPr/>
          <p:nvPr/>
        </p:nvSpPr>
        <p:spPr>
          <a:xfrm>
            <a:off x="1468530" y="5850665"/>
            <a:ext cx="36849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這個就是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bucket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name</a:t>
            </a:r>
            <a:endParaRPr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FEF4D2-E4CA-794F-BB10-5E83629C968A}"/>
              </a:ext>
            </a:extLst>
          </p:cNvPr>
          <p:cNvSpPr/>
          <p:nvPr/>
        </p:nvSpPr>
        <p:spPr>
          <a:xfrm>
            <a:off x="0" y="0"/>
            <a:ext cx="900213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 使用 </a:t>
            </a:r>
            <a:r>
              <a:rPr lang="en-US" altLang="zh-TW" dirty="0">
                <a:solidFill>
                  <a:schemeClr val="bg1"/>
                </a:solidFill>
              </a:rPr>
              <a:t>AWS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CLI</a:t>
            </a:r>
          </a:p>
        </p:txBody>
      </p:sp>
    </p:spTree>
    <p:extLst>
      <p:ext uri="{BB962C8B-B14F-4D97-AF65-F5344CB8AC3E}">
        <p14:creationId xmlns:p14="http://schemas.microsoft.com/office/powerpoint/2010/main" val="3849238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回傳</a:t>
            </a:r>
            <a:r>
              <a:rPr lang="zh-TW" altLang="en-US" dirty="0"/>
              <a:t>畫面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b="38663"/>
          <a:stretch/>
        </p:blipFill>
        <p:spPr>
          <a:xfrm>
            <a:off x="120371" y="1580353"/>
            <a:ext cx="8717208" cy="209625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3C09DD4-A741-7F45-BAEC-EE21D415121E}"/>
              </a:ext>
            </a:extLst>
          </p:cNvPr>
          <p:cNvSpPr txBox="1"/>
          <p:nvPr/>
        </p:nvSpPr>
        <p:spPr>
          <a:xfrm>
            <a:off x="7139801" y="3307271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(Linux</a:t>
            </a:r>
            <a:r>
              <a:rPr kumimoji="1" lang="zh-TW" altLang="en-US" dirty="0">
                <a:solidFill>
                  <a:schemeClr val="bg1"/>
                </a:solidFill>
              </a:rPr>
              <a:t> 的畫面</a:t>
            </a:r>
            <a:r>
              <a:rPr kumimoji="1" lang="en-US" altLang="zh-TW" dirty="0">
                <a:solidFill>
                  <a:schemeClr val="bg1"/>
                </a:solidFill>
              </a:rPr>
              <a:t>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2DD343-6B74-3B45-83FC-3A8493FAF2FC}"/>
              </a:ext>
            </a:extLst>
          </p:cNvPr>
          <p:cNvSpPr/>
          <p:nvPr/>
        </p:nvSpPr>
        <p:spPr>
          <a:xfrm>
            <a:off x="0" y="0"/>
            <a:ext cx="900213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1.</a:t>
            </a:r>
            <a:r>
              <a:rPr lang="zh-TW" altLang="en-US" dirty="0">
                <a:solidFill>
                  <a:schemeClr val="bg1"/>
                </a:solidFill>
              </a:rPr>
              <a:t> 使用 </a:t>
            </a:r>
            <a:r>
              <a:rPr lang="en-US" altLang="zh-TW" dirty="0">
                <a:solidFill>
                  <a:schemeClr val="bg1"/>
                </a:solidFill>
              </a:rPr>
              <a:t>AWS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CLI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B33935-3F50-1A43-8587-F71568BA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4667"/>
          <a:stretch/>
        </p:blipFill>
        <p:spPr>
          <a:xfrm>
            <a:off x="120371" y="3905112"/>
            <a:ext cx="8717208" cy="27189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A892D9F-0CBF-2D4E-82F5-F895B9DB8AEE}"/>
              </a:ext>
            </a:extLst>
          </p:cNvPr>
          <p:cNvSpPr txBox="1"/>
          <p:nvPr/>
        </p:nvSpPr>
        <p:spPr>
          <a:xfrm>
            <a:off x="6890956" y="6254752"/>
            <a:ext cx="194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(Windows</a:t>
            </a:r>
            <a:r>
              <a:rPr kumimoji="1" lang="zh-TW" altLang="en-US" dirty="0">
                <a:solidFill>
                  <a:schemeClr val="bg1"/>
                </a:solidFill>
              </a:rPr>
              <a:t> 的畫面</a:t>
            </a:r>
            <a:r>
              <a:rPr kumimoji="1" lang="en-US" altLang="zh-TW" dirty="0">
                <a:solidFill>
                  <a:schemeClr val="bg1"/>
                </a:solidFill>
              </a:rPr>
              <a:t>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79725103-948E-FD43-9C24-D8F8308B1AFD}"/>
              </a:ext>
            </a:extLst>
          </p:cNvPr>
          <p:cNvCxnSpPr>
            <a:cxnSpLocks/>
          </p:cNvCxnSpPr>
          <p:nvPr/>
        </p:nvCxnSpPr>
        <p:spPr>
          <a:xfrm flipV="1">
            <a:off x="3827721" y="4093536"/>
            <a:ext cx="159488" cy="34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6">
            <a:extLst>
              <a:ext uri="{FF2B5EF4-FFF2-40B4-BE49-F238E27FC236}">
                <a16:creationId xmlns:a16="http://schemas.microsoft.com/office/drawing/2014/main" id="{6DF85BC4-3E1B-654A-81EC-0FAE49882C6F}"/>
              </a:ext>
            </a:extLst>
          </p:cNvPr>
          <p:cNvCxnSpPr>
            <a:cxnSpLocks/>
          </p:cNvCxnSpPr>
          <p:nvPr/>
        </p:nvCxnSpPr>
        <p:spPr>
          <a:xfrm flipV="1">
            <a:off x="790354" y="1839512"/>
            <a:ext cx="159488" cy="34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6">
            <a:extLst>
              <a:ext uri="{FF2B5EF4-FFF2-40B4-BE49-F238E27FC236}">
                <a16:creationId xmlns:a16="http://schemas.microsoft.com/office/drawing/2014/main" id="{4E00798F-ACE7-054F-BDBF-DD5A9FF805A3}"/>
              </a:ext>
            </a:extLst>
          </p:cNvPr>
          <p:cNvCxnSpPr>
            <a:cxnSpLocks/>
          </p:cNvCxnSpPr>
          <p:nvPr/>
        </p:nvCxnSpPr>
        <p:spPr>
          <a:xfrm flipV="1">
            <a:off x="3987209" y="4093535"/>
            <a:ext cx="159488" cy="340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140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B89144-6FA7-424B-A23E-CD77CE58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前面有安裝過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38064-397D-9B4B-8AB9-DD0EAC29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打開</a:t>
            </a:r>
            <a:r>
              <a:rPr kumimoji="1" lang="en-US" altLang="zh-TW" dirty="0"/>
              <a:t>anaconda prompt</a:t>
            </a:r>
          </a:p>
          <a:p>
            <a:pPr marL="0" indent="0">
              <a:buNone/>
            </a:pPr>
            <a:r>
              <a:rPr kumimoji="1" lang="en-US" altLang="zh-TW" dirty="0"/>
              <a:t>activate </a:t>
            </a:r>
            <a:r>
              <a:rPr kumimoji="1" lang="en-US" altLang="zh-TW" dirty="0" err="1"/>
              <a:t>line_env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" altLang="zh-TW" sz="3600" dirty="0"/>
              <a:t>pip install </a:t>
            </a:r>
            <a:r>
              <a:rPr kumimoji="1" lang="en" altLang="zh-TW" sz="3600" dirty="0" err="1">
                <a:solidFill>
                  <a:srgbClr val="FF0000"/>
                </a:solidFill>
              </a:rPr>
              <a:t>awscli</a:t>
            </a:r>
            <a:r>
              <a:rPr kumimoji="1" lang="en" altLang="zh-TW" sz="3600" dirty="0"/>
              <a:t> </a:t>
            </a:r>
            <a:r>
              <a:rPr kumimoji="1" lang="en" altLang="zh-TW" sz="3600" dirty="0">
                <a:solidFill>
                  <a:srgbClr val="00B050"/>
                </a:solidFill>
              </a:rPr>
              <a:t>boto3</a:t>
            </a:r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6C6673-12A4-D748-B85C-CF093F3096E6}"/>
              </a:ext>
            </a:extLst>
          </p:cNvPr>
          <p:cNvSpPr/>
          <p:nvPr/>
        </p:nvSpPr>
        <p:spPr>
          <a:xfrm>
            <a:off x="0" y="0"/>
            <a:ext cx="900213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 使用 </a:t>
            </a:r>
            <a:r>
              <a:rPr lang="en-US" altLang="zh-TW" dirty="0">
                <a:solidFill>
                  <a:schemeClr val="bg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391348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98EC0B-EC24-0249-BD91-44E366A14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1085" y="369332"/>
            <a:ext cx="5496404" cy="64659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6C6673-12A4-D748-B85C-CF093F3096E6}"/>
              </a:ext>
            </a:extLst>
          </p:cNvPr>
          <p:cNvSpPr/>
          <p:nvPr/>
        </p:nvSpPr>
        <p:spPr>
          <a:xfrm>
            <a:off x="0" y="0"/>
            <a:ext cx="9002135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2.</a:t>
            </a:r>
            <a:r>
              <a:rPr lang="zh-TW" altLang="en-US" dirty="0">
                <a:solidFill>
                  <a:schemeClr val="bg1"/>
                </a:solidFill>
              </a:rPr>
              <a:t> 使用 </a:t>
            </a:r>
            <a:r>
              <a:rPr lang="en-US" altLang="zh-TW" dirty="0">
                <a:solidFill>
                  <a:schemeClr val="bg1"/>
                </a:solidFill>
              </a:rPr>
              <a:t>Python</a:t>
            </a:r>
          </a:p>
        </p:txBody>
      </p:sp>
      <p:cxnSp>
        <p:nvCxnSpPr>
          <p:cNvPr id="6" name="直線單箭頭接點 6">
            <a:extLst>
              <a:ext uri="{FF2B5EF4-FFF2-40B4-BE49-F238E27FC236}">
                <a16:creationId xmlns:a16="http://schemas.microsoft.com/office/drawing/2014/main" id="{DE059743-870F-524D-AF0F-085AE00CBEF4}"/>
              </a:ext>
            </a:extLst>
          </p:cNvPr>
          <p:cNvCxnSpPr>
            <a:cxnSpLocks/>
          </p:cNvCxnSpPr>
          <p:nvPr/>
        </p:nvCxnSpPr>
        <p:spPr>
          <a:xfrm flipH="1">
            <a:off x="2392325" y="184666"/>
            <a:ext cx="499731" cy="2389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841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7F207F-7FA2-4705-B1CB-5F7BB57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EDE4A6-2556-4916-B9C9-800D6D6F0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560176" cy="68580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CC3860-2686-432B-B818-915D73B2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486" y="2103437"/>
            <a:ext cx="2729293" cy="227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07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C556B-CEDA-4DDF-9E30-E045231A4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FCE6D0C2-2428-4303-A940-763A8FF9B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00022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84A738-41E0-42CF-8537-DD2BAD8B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50" y="2070534"/>
            <a:ext cx="4133276" cy="27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41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C51A158-63FF-C34E-B5BE-CCF3834F7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459" y="70998"/>
            <a:ext cx="6731388" cy="67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67E13-58CA-3C44-8694-E3B5CEA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89067"/>
            <a:ext cx="7260535" cy="687300"/>
          </a:xfrm>
        </p:spPr>
        <p:txBody>
          <a:bodyPr/>
          <a:lstStyle/>
          <a:p>
            <a:r>
              <a:rPr kumimoji="1" lang="en-US" altLang="zh-TW" dirty="0"/>
              <a:t>DEMO2:</a:t>
            </a:r>
            <a:r>
              <a:rPr lang="zh-TW" altLang="en-US" dirty="0"/>
              <a:t>分析影像中的臉部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094820-434C-EB48-905E-82470CD6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20" y="945644"/>
            <a:ext cx="7832035" cy="52858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FDB7567-EAE0-0249-97A1-353558C05CB9}"/>
              </a:ext>
            </a:extLst>
          </p:cNvPr>
          <p:cNvSpPr/>
          <p:nvPr/>
        </p:nvSpPr>
        <p:spPr>
          <a:xfrm>
            <a:off x="1085720" y="6400800"/>
            <a:ext cx="771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hlinkClick r:id="rId3"/>
              </a:rPr>
              <a:t>https://console.aws.amazon.com/rekognition/home?region=us-east-1#/face-detection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76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67E13-58CA-3C44-8694-E3B5CEA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457200"/>
            <a:ext cx="7260535" cy="611579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Demo3:</a:t>
            </a:r>
            <a:r>
              <a:rPr kumimoji="1" lang="zh-TW" altLang="en-US" dirty="0"/>
              <a:t> 名人辨識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5BBDEF-3817-3349-BE80-5A2A51D1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63" y="1212221"/>
            <a:ext cx="7707086" cy="480856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F36256-358E-924E-AF83-7D28CC4538D0}"/>
              </a:ext>
            </a:extLst>
          </p:cNvPr>
          <p:cNvSpPr/>
          <p:nvPr/>
        </p:nvSpPr>
        <p:spPr>
          <a:xfrm>
            <a:off x="1110343" y="6077634"/>
            <a:ext cx="78137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hlinkClick r:id="rId3"/>
              </a:rPr>
              <a:t>https://console.aws.amazon.com/rekognition/home?region=us-east-1#/celebrity-detection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1212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67E13-58CA-3C44-8694-E3B5CEA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178130"/>
            <a:ext cx="7260535" cy="76002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Demo4:</a:t>
            </a:r>
            <a:r>
              <a:rPr lang="zh-TW" altLang="en-US" dirty="0"/>
              <a:t>比對影像中的臉部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F817DA1-1FBB-A740-8051-0A8E9001A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938151"/>
            <a:ext cx="6520070" cy="52790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C30B1-20F8-D243-8FC2-364E6807BE60}"/>
              </a:ext>
            </a:extLst>
          </p:cNvPr>
          <p:cNvSpPr/>
          <p:nvPr/>
        </p:nvSpPr>
        <p:spPr>
          <a:xfrm>
            <a:off x="1156972" y="6341316"/>
            <a:ext cx="7570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hlinkClick r:id="rId3"/>
              </a:rPr>
              <a:t>https://console.aws.amazon.com/rekognition/home?region=us-east-1#/face-comparison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986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F67E13-58CA-3C44-8694-E3B5CEA5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5" y="178130"/>
            <a:ext cx="7260535" cy="760021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Demo5:</a:t>
            </a:r>
            <a:r>
              <a:rPr lang="zh-TW" altLang="en-US" dirty="0"/>
              <a:t>影片分析</a:t>
            </a:r>
            <a:endParaRPr kumimoji="1"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21B2F1-9269-3748-AB76-C69578176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786" y="902525"/>
            <a:ext cx="5123576" cy="56051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5C30B1-20F8-D243-8FC2-364E6807BE60}"/>
              </a:ext>
            </a:extLst>
          </p:cNvPr>
          <p:cNvSpPr/>
          <p:nvPr/>
        </p:nvSpPr>
        <p:spPr>
          <a:xfrm>
            <a:off x="1156972" y="6507678"/>
            <a:ext cx="75705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hlinkClick r:id="rId4"/>
              </a:rPr>
              <a:t>https://console.aws.amazon.com/rekognition/home?region=us-east-1#/video-analysis</a:t>
            </a:r>
            <a:endParaRPr lang="en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109530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B1BC2F-BF79-6548-9FA1-C0AE87E5B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1732" y="90666"/>
            <a:ext cx="8059764" cy="918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https://docs.aws.amazon.com/zh_tw/rekognition/latest/dg/rekognition-dg.pdf</a:t>
            </a:r>
            <a:endParaRPr lang="zh-TW" altLang="en-US" sz="1800" dirty="0"/>
          </a:p>
          <a:p>
            <a:endParaRPr kumimoji="1" lang="zh-TW" altLang="en-US" sz="18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3745859-6159-DD4F-9B39-E340FDA659D3}"/>
              </a:ext>
            </a:extLst>
          </p:cNvPr>
          <p:cNvGrpSpPr/>
          <p:nvPr/>
        </p:nvGrpSpPr>
        <p:grpSpPr>
          <a:xfrm>
            <a:off x="4148314" y="1223157"/>
            <a:ext cx="4410726" cy="5248894"/>
            <a:chOff x="4468948" y="1389412"/>
            <a:chExt cx="4410726" cy="52488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697E9A-5261-FE4A-9884-F812302F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8948" y="1389412"/>
              <a:ext cx="3953526" cy="4791694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59EE87C-AAB0-004A-88A0-72AF9D8A0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1348" y="1541812"/>
              <a:ext cx="3953526" cy="4791694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18FCA24F-6A39-9346-8319-E46DDC4F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3748" y="1694212"/>
              <a:ext cx="3953526" cy="4791694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1654CFA-7093-2E4B-A4AD-BC6EEC6B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6148" y="1846612"/>
              <a:ext cx="3953526" cy="4791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9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15609</TotalTime>
  <Words>1198</Words>
  <Application>Microsoft Office PowerPoint</Application>
  <PresentationFormat>如螢幕大小 (4:3)</PresentationFormat>
  <Paragraphs>193</Paragraphs>
  <Slides>48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Amazon Ember</vt:lpstr>
      <vt:lpstr>华文中宋</vt:lpstr>
      <vt:lpstr>Microsoft JhengHei</vt:lpstr>
      <vt:lpstr>Microsoft JhengHei</vt:lpstr>
      <vt:lpstr>Arial</vt:lpstr>
      <vt:lpstr>Calibri</vt:lpstr>
      <vt:lpstr>Calibri Light</vt:lpstr>
      <vt:lpstr>Consolas</vt:lpstr>
      <vt:lpstr>Gill Sans MT</vt:lpstr>
      <vt:lpstr>Impact</vt:lpstr>
      <vt:lpstr>Office 佈景主題</vt:lpstr>
      <vt:lpstr>Badge</vt:lpstr>
      <vt:lpstr>Amazon Rekognition</vt:lpstr>
      <vt:lpstr>PowerPoint 簡報</vt:lpstr>
      <vt:lpstr>PowerPoint 簡報</vt:lpstr>
      <vt:lpstr>Demo1：在影像中偵測物件和場景</vt:lpstr>
      <vt:lpstr>DEMO2:分析影像中的臉部</vt:lpstr>
      <vt:lpstr>Demo3: 名人辨識 </vt:lpstr>
      <vt:lpstr>Demo4:比對影像中的臉部</vt:lpstr>
      <vt:lpstr>Demo5:影片分析</vt:lpstr>
      <vt:lpstr>PowerPoint 簡報</vt:lpstr>
      <vt:lpstr>第0章:</vt:lpstr>
      <vt:lpstr>PowerPoint 簡報</vt:lpstr>
      <vt:lpstr>PowerPoint 簡報</vt:lpstr>
      <vt:lpstr>PowerPoint 簡報</vt:lpstr>
      <vt:lpstr>PowerPoint 簡報</vt:lpstr>
      <vt:lpstr>第1章:</vt:lpstr>
      <vt:lpstr>註冊 AWS 帳號</vt:lpstr>
      <vt:lpstr>登入畫面</vt:lpstr>
      <vt:lpstr>1-1. 建立 IAM 使用者</vt:lpstr>
      <vt:lpstr>PowerPoint 簡報</vt:lpstr>
      <vt:lpstr>新增政策</vt:lpstr>
      <vt:lpstr>PowerPoint 簡報</vt:lpstr>
      <vt:lpstr>PowerPoint 簡報</vt:lpstr>
      <vt:lpstr>PowerPoint 簡報</vt:lpstr>
      <vt:lpstr>下載CSV，安裝AWSCLI 要用</vt:lpstr>
      <vt:lpstr>PowerPoint 簡報</vt:lpstr>
      <vt:lpstr>PowerPoint 簡報</vt:lpstr>
      <vt:lpstr>PowerPoint 簡報</vt:lpstr>
      <vt:lpstr>打開 cmd, 輸入 aws configure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直接下一步</vt:lpstr>
      <vt:lpstr>PowerPoint 簡報</vt:lpstr>
      <vt:lpstr>PowerPoint 簡報</vt:lpstr>
      <vt:lpstr>上傳檔案</vt:lpstr>
      <vt:lpstr>第2章:</vt:lpstr>
      <vt:lpstr>在影像中偵測標籤</vt:lpstr>
      <vt:lpstr>Windows 請用 雙引號</vt:lpstr>
      <vt:lpstr>Linux 可以用 單引號</vt:lpstr>
      <vt:lpstr>回傳畫面</vt:lpstr>
      <vt:lpstr>(前面有安裝過)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008 E</dc:creator>
  <cp:lastModifiedBy>CC Lee</cp:lastModifiedBy>
  <cp:revision>259</cp:revision>
  <dcterms:created xsi:type="dcterms:W3CDTF">2020-03-16T07:23:51Z</dcterms:created>
  <dcterms:modified xsi:type="dcterms:W3CDTF">2021-06-02T02:46:40Z</dcterms:modified>
</cp:coreProperties>
</file>